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5" r:id="rId5"/>
    <p:sldId id="259" r:id="rId6"/>
    <p:sldId id="263" r:id="rId7"/>
    <p:sldId id="257" r:id="rId8"/>
    <p:sldId id="261" r:id="rId9"/>
    <p:sldId id="262" r:id="rId10"/>
    <p:sldId id="264" r:id="rId11"/>
    <p:sldId id="266" r:id="rId12"/>
    <p:sldId id="267" r:id="rId13"/>
    <p:sldId id="272" r:id="rId14"/>
    <p:sldId id="273" r:id="rId15"/>
    <p:sldId id="277" r:id="rId16"/>
    <p:sldId id="270" r:id="rId17"/>
    <p:sldId id="276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41" autoAdjust="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andia.org/text/77/236/42624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071678"/>
            <a:ext cx="8715436" cy="2400657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Обобщающий урок по обществознанию по разделу</a:t>
            </a:r>
          </a:p>
          <a:p>
            <a:pPr algn="ctr"/>
            <a:r>
              <a:rPr lang="ru-RU" sz="7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Человек и природа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0364" y="4429132"/>
            <a:ext cx="6143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Подготовила:</a:t>
            </a:r>
          </a:p>
          <a:p>
            <a:r>
              <a:rPr lang="ru-RU" sz="2800" b="1" dirty="0" smtClean="0"/>
              <a:t>Студентка 4 курса историко-филологического факультета БФ ФГБОУ «ВГУ»</a:t>
            </a:r>
          </a:p>
          <a:p>
            <a:r>
              <a:rPr lang="ru-RU" sz="2800" b="1" dirty="0" smtClean="0"/>
              <a:t>Торжинская Татьяна Владимировна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357298"/>
            <a:ext cx="7429552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«Решение логических задач»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40" y="0"/>
            <a:ext cx="1428760" cy="152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6839"/>
            <a:ext cx="2155014" cy="228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85794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/>
              <a:t>Миф, отражающий миропонимание древних греков, весьма поучителен и для современных жителей Земли.</a:t>
            </a:r>
          </a:p>
          <a:p>
            <a:pPr fontAlgn="base"/>
            <a:r>
              <a:rPr lang="ru-RU" sz="2800" b="1" u="sng" dirty="0" smtClean="0"/>
              <a:t>Чем? Какие уроки может извлечь житель современной цивилизации на Земле из мифа древних?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0"/>
            <a:ext cx="3429024" cy="83099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Задача № 4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786058"/>
            <a:ext cx="8715436" cy="384720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</a:t>
            </a:r>
            <a:r>
              <a:rPr lang="ru-RU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Ответ:</a:t>
            </a:r>
          </a:p>
          <a:p>
            <a:r>
              <a:rPr lang="ru-RU" sz="2200" b="1" dirty="0" smtClean="0"/>
              <a:t>Для людей планета Земля – наш общий дом. Есть ли другая такая планета, неизвестно. Поэтому, все мы обязаны беречь нашу планету, бережно и рационально хозяйничать на ней. Ведь наша жизнь полностью зависит от многих факторов: растения, живущие на планете, дают нам  и пищу, строительный материал, леса – хранители климата и вод, без воды и воздуха жизнь живых организмов невозможна. Поэтому все силы мы берем благодаря нашей планете, жизнь людей вне Земли невозможна.</a:t>
            </a:r>
          </a:p>
          <a:p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0"/>
            <a:ext cx="3429024" cy="83099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Задача № 5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8670"/>
            <a:ext cx="8143932" cy="467820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/>
              <a:t>На стенах древнегреческого храма Дианы в городе Эфесе когда-то люди сделали надпись: «СОЛНЦЕ СВОИМ ЛУЧИСТЫМ СВЕТОМ ДАЕТ ЖИЗНЬ». Позднее ученые подтвердили этот тезис, доказав, что «жизнью движет... слабый непрекращающийся поток солнечного света» и что все живые обитатели нашей планеты - дети Солнца.</a:t>
            </a:r>
          </a:p>
          <a:p>
            <a:pPr algn="ctr" fontAlgn="base"/>
            <a:r>
              <a:rPr lang="ru-RU" sz="2800" b="1" u="sng" dirty="0" smtClean="0"/>
              <a:t>Объясните, как вы понимаете зависимость жизни от солнечного света?</a:t>
            </a:r>
          </a:p>
          <a:p>
            <a:endParaRPr lang="ru-RU" dirty="0"/>
          </a:p>
        </p:txBody>
      </p:sp>
      <p:pic>
        <p:nvPicPr>
          <p:cNvPr id="23554" name="Picture 2" descr="Группа 5 &quot;Солнышк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610599"/>
            <a:ext cx="2286016" cy="224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0"/>
            <a:ext cx="3429024" cy="830997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Ответ: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Без солнечного света жизнь на Земле невозможна. Солнце дает нам свет и тепло, благодаря чему на планете растут растения. Только они из всех живых организмов способны из углекислого газа и воды на свету синтезировать органические вещества, накапливать их в своих органах и тканях. Этот процесс называется фотосинтезом, а его побочным продуктом является кислород, без которого не могут обходиться живые организмы. Растения стоят первым звеном во всех пищевых цепочках, все остальные организмы получают энергию солнца в виде органического вещества, накопленного растениями, поэтому все животные, люди и растения – дети Солнца.</a:t>
            </a:r>
          </a:p>
          <a:p>
            <a:endParaRPr lang="ru-RU" dirty="0"/>
          </a:p>
        </p:txBody>
      </p:sp>
      <p:pic>
        <p:nvPicPr>
          <p:cNvPr id="22530" name="Picture 2" descr="Как нарисовать птицу фобос Сайт о рисовании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6000728" y="4622347"/>
            <a:ext cx="3143272" cy="223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142852"/>
            <a:ext cx="3514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Задание № </a:t>
            </a:r>
            <a:r>
              <a:rPr lang="ru-RU" sz="5400" b="1" i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6</a:t>
            </a:r>
            <a:endParaRPr lang="ru-RU" sz="5400" b="1" i="1" cap="none" spc="0" dirty="0">
              <a:ln w="1143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592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Западной Европе и в США в последнее время люди отказываются от использования одноразовых полиэтиленовых пакетов при походе в магазин они кладут продукты в многоразовые сумки-авоськи или пакеты.</a:t>
            </a:r>
          </a:p>
          <a:p>
            <a:r>
              <a:rPr lang="ru-RU" sz="3200" b="1" dirty="0" smtClean="0"/>
              <a:t> Чем это вызвано?</a:t>
            </a:r>
            <a:endParaRPr lang="ru-RU" sz="3200" b="1" dirty="0"/>
          </a:p>
        </p:txBody>
      </p:sp>
      <p:pic>
        <p:nvPicPr>
          <p:cNvPr id="28674" name="Picture 2" descr="myNews-in: Пластиковые пакеты способны переносить опасные бактерии Архив новостей с 2001 года.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7547"/>
          <a:stretch>
            <a:fillRect/>
          </a:stretch>
        </p:blipFill>
        <p:spPr bwMode="auto">
          <a:xfrm>
            <a:off x="5643570" y="1928808"/>
            <a:ext cx="3500430" cy="378620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5500694" y="2571744"/>
            <a:ext cx="3643338" cy="26432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393537" y="2607463"/>
            <a:ext cx="3500462" cy="25717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44" y="0"/>
            <a:ext cx="2127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Ответ:</a:t>
            </a:r>
            <a:endParaRPr lang="ru-RU" sz="5400" b="1" i="1" cap="none" spc="0" dirty="0">
              <a:ln w="1143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500174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Это вызвано тем, что полиэтилен практически не разлагается и сильно загрязняет окружающую среду.</a:t>
            </a:r>
            <a:endParaRPr lang="ru-RU" sz="3600" b="1" dirty="0"/>
          </a:p>
        </p:txBody>
      </p:sp>
      <p:pic>
        <p:nvPicPr>
          <p:cNvPr id="27652" name="Picture 4" descr="Пакет пластиковый с силиконовой ручкой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714752"/>
            <a:ext cx="2190750" cy="285750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6858016" y="5072074"/>
            <a:ext cx="1285884" cy="714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6715140" y="5643578"/>
            <a:ext cx="581028" cy="2952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0"/>
            <a:ext cx="75536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Задание № 8. «Жил на свете человек»</a:t>
            </a:r>
            <a:endParaRPr lang="ru-RU" sz="4000" b="1" i="1" cap="none" spc="0" dirty="0">
              <a:ln w="1143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2643206" cy="352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785794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Соотнесите фамилии великих людей и их фотографии.</a:t>
            </a:r>
            <a:endParaRPr lang="ru-RU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857892"/>
            <a:ext cx="285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Альберт Швейцер (1875 - 1965)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357" y="1928802"/>
            <a:ext cx="29656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786454"/>
            <a:ext cx="300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Василий Васильевич Докучаев (1846 -1903)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857364"/>
            <a:ext cx="2676532" cy="354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857884" y="5857892"/>
            <a:ext cx="328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Владимир Иванович Вернадский (1863-1945)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071670" y="4857760"/>
            <a:ext cx="4643470" cy="10001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143108" y="4857760"/>
            <a:ext cx="2786082" cy="1143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5286380" y="4643446"/>
            <a:ext cx="2071702" cy="15001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79406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u="sng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Рефлексия. </a:t>
            </a:r>
            <a:r>
              <a:rPr lang="ru-RU" sz="5400" b="1" i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Создайте</a:t>
            </a:r>
            <a:r>
              <a:rPr lang="ru-RU" sz="5400" b="1" i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i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«Синквей</a:t>
            </a:r>
            <a:r>
              <a:rPr lang="ru-RU" sz="5400" b="1" i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5400" b="1" i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» </a:t>
            </a:r>
          </a:p>
          <a:p>
            <a:pPr algn="ctr"/>
            <a:r>
              <a:rPr lang="ru-RU" sz="5400" b="1" i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на тему «Природы»</a:t>
            </a:r>
            <a:endParaRPr lang="ru-RU" sz="5400" b="1" i="1" cap="none" spc="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214282" y="1928802"/>
            <a:ext cx="86439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u="sng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Список использованных </a:t>
            </a:r>
            <a:r>
              <a:rPr lang="ru-RU" sz="5400" b="1" i="1" u="sng" dirty="0" err="1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интернет-ресурсов</a:t>
            </a:r>
            <a:endParaRPr lang="ru-RU" sz="5400" b="1" i="1" cap="none" spc="0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500306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Экологические задачи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http://pandia.org/text/77/236/42624.php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Л.Н. Боголюбова. Обществознание.  7 класс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http://www.tepka.ru/Obschestvoznanie_7/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9536" y="2000240"/>
            <a:ext cx="94035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100" b="1" i="1" cap="none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7100" b="1" i="1" cap="none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500174"/>
            <a:ext cx="8286840" cy="317009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урока: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Обобщить знания учащихся по разделу «Человек и природа», используя технологию решения логических задач.</a:t>
            </a:r>
          </a:p>
          <a:p>
            <a:pPr algn="ctr"/>
            <a:endParaRPr lang="ru-RU" sz="3200" b="1" i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0"/>
            <a:ext cx="4786346" cy="83099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Задача № 1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472157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t="3957" b="7004"/>
          <a:stretch>
            <a:fillRect/>
          </a:stretch>
        </p:blipFill>
        <p:spPr bwMode="auto">
          <a:xfrm>
            <a:off x="4857752" y="2214554"/>
            <a:ext cx="428624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92867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вы можете сказать, глядя на эти изображения?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142852"/>
            <a:ext cx="3643338" cy="83099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Ответ: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72157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3957" b="7004"/>
          <a:stretch>
            <a:fillRect/>
          </a:stretch>
        </p:blipFill>
        <p:spPr bwMode="auto">
          <a:xfrm>
            <a:off x="4857752" y="1285860"/>
            <a:ext cx="428624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4286256"/>
            <a:ext cx="457203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baseline="-25000" dirty="0" smtClean="0"/>
              <a:t>Так выглядело Аральское море раньше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4357694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baseline="-25000" dirty="0" smtClean="0"/>
              <a:t>Таким стало Аральское море сейчас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Причиной этому послужило безответственное человеческое отношение и негативное воздействие на неё.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0"/>
            <a:ext cx="4786346" cy="83099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Задача № 2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71546"/>
            <a:ext cx="77867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baseline="-25000" dirty="0" smtClean="0"/>
              <a:t>Этот человек  считает, что самым громким словом, даже громче войны и стихии, стало слово экология. «Удивительно, — говорит он, — но на всех языках мира оно звучит одинаково. И выражает одно и то же — понимание вселенской беды, никогда прежде не существовавшей в подобных масштабах и тяжести...»</a:t>
            </a:r>
          </a:p>
          <a:p>
            <a:pPr algn="ctr"/>
            <a:r>
              <a:rPr lang="ru-RU" sz="4800" b="1" u="sng" baseline="-25000" dirty="0" smtClean="0"/>
              <a:t>Вспомните, кому принадлежат</a:t>
            </a:r>
            <a:r>
              <a:rPr lang="ru-RU" sz="4800" b="1" u="sng" dirty="0" smtClean="0"/>
              <a:t> </a:t>
            </a:r>
            <a:r>
              <a:rPr lang="ru-RU" sz="4800" b="1" u="sng" baseline="-25000" dirty="0" smtClean="0"/>
              <a:t>эти слова.</a:t>
            </a:r>
            <a:endParaRPr lang="ru-RU" sz="4800" b="1" u="sng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926" y="142852"/>
            <a:ext cx="3643338" cy="83099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Ответ: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35729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baseline="-25000" dirty="0" smtClean="0"/>
              <a:t>Писателю Валентину Распутину</a:t>
            </a:r>
            <a:endParaRPr lang="ru-RU" sz="5400" b="1" dirty="0"/>
          </a:p>
        </p:txBody>
      </p:sp>
      <p:pic>
        <p:nvPicPr>
          <p:cNvPr id="13314" name="Picture 2" descr="http://im2-tub-ru.yandex.net/i?id=5425f35f5306db28185e342683839a3d-2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71744"/>
            <a:ext cx="3714776" cy="400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285860"/>
            <a:ext cx="70009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 одном из канадских заповедников уничтожили всех волков, чтобы добиться увеличения стада оленей. </a:t>
            </a:r>
            <a:r>
              <a:rPr lang="ru-RU" sz="3200" b="1" u="sng" dirty="0" smtClean="0"/>
              <a:t>Как вы думаете: удалось ли таким образом достичь цели?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142852"/>
            <a:ext cx="3643338" cy="8309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Задача № 3</a:t>
            </a:r>
            <a:endParaRPr lang="ru-RU" sz="4800" dirty="0"/>
          </a:p>
        </p:txBody>
      </p:sp>
      <p:pic>
        <p:nvPicPr>
          <p:cNvPr id="2050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214290"/>
            <a:ext cx="3643338" cy="8309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Ответ: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86439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Уничтожение волков привело к увеличению числа слабых и больных особей в стаде, а также к появлению и распространению болезней и в результате – к массовой гибели и вымиранию оленей.</a:t>
            </a:r>
          </a:p>
          <a:p>
            <a:endParaRPr lang="ru-RU" dirty="0"/>
          </a:p>
        </p:txBody>
      </p:sp>
      <p:pic>
        <p:nvPicPr>
          <p:cNvPr id="1026" name="Picture 2" descr="C:\Users\USER\Desktop\1393596511general_pages_i31760_v_lysogorskom_raione_postroyat_voler_dlya_blagorodnyx_olen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00504"/>
            <a:ext cx="2643192" cy="26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0"/>
            <a:ext cx="3429024" cy="830997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Задача № 4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857232"/>
            <a:ext cx="7643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/>
              <a:t>В древнегреческом мифе о всепобеждающем Геракле и непобедимом Антее - сыне богини Земли Геи и бога морей Посейдона - рассказывается о том, почему нельзя было победить Антея в единоборстве, не зная тайны, откуда великан получал во время борьбы все новые и новые силы.</a:t>
            </a:r>
          </a:p>
          <a:p>
            <a:pPr fontAlgn="base"/>
            <a:r>
              <a:rPr lang="ru-RU" sz="2400" b="1" dirty="0" smtClean="0"/>
              <a:t>Тайна же была такова: когда Антей чувствовал, что начинает ослабевать, он прикасался к Земле, своей матери, и обновлялись его силы. Но стоило только оторвать Антея от Земли и поднять его в воздух, как силы великана исчезали. Долго боролся Геракл с Антеем, несколько раз валил его на Землю, но силы у Антея только прибавлялись. Вдруг во время борьбы поднял могучий Геракл Антея на воздух - иссякли силы сына Геи, и Геракл задушил 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</TotalTime>
  <Words>749</Words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2014-12-25T20:20:37Z</dcterms:created>
  <dcterms:modified xsi:type="dcterms:W3CDTF">2015-02-07T08:38:15Z</dcterms:modified>
</cp:coreProperties>
</file>