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6A58-82BF-480F-A7E8-C2711771879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5004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Умножение и деление положительных и отрицательных чисел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00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"…а уравнения будут существовать вечно". А. Эйнштейн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3x = – 9;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– 4x = – 16;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– 2,5x = 5;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0,6x = 12;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 =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– 1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Тест «Верно, неверно»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о школа\медальки\136249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57712"/>
            <a:ext cx="4467239" cy="5028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714488"/>
            <a:ext cx="680084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10)+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о школа\медальки\2bd4f666f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616" y="1857364"/>
            <a:ext cx="4415426" cy="4033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1436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знак произведения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«+» · «–» · «–» · «+» · «–» · «–»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«–»·«–»·«–»·«+»·«+»·«+»·«–»·«–»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«–»·«+»·«–»·«–»·«+»·«+»·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«–»·«+»·«–»·«–»·«+»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392909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1)+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3)+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о школа\медальки\i302965109_85148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695825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Вместо * поставить знак &lt;, &gt; или =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* 1733  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* -178  · (-13)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* 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* 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&lt; 1733  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&lt; -178  · (-13)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&gt; 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= 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3" name="Picture 3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3806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932363" y="2603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Физминутка для глаз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71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7"/>
                </p:tgtEl>
              </p:cMediaNode>
            </p:audio>
          </p:childTnLst>
        </p:cTn>
      </p:par>
    </p:tnLst>
    <p:bldLst>
      <p:bldP spid="33804" grpId="0" animBg="1"/>
      <p:bldP spid="33804" grpId="1" animBg="1"/>
      <p:bldP spid="33805" grpId="0" animBg="1"/>
      <p:bldP spid="3380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6434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учебником.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1152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д-з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(решение у доски)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в,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90321"/>
            <a:ext cx="220027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сложение  чисел.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Сумма  (2 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 – сложение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знака – вычитание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Надо запомнить!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повторение изученного материала по теме “Умножение и деление чисел с разными знаками”, отработка навыков применения операций умножения и деления положительного числа на отрицательное число и наоборот, а также отрицательного числа на отрицательное число.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умножение и деление.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Умножение, деление (2чисел)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Умножать, делить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знака–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9293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 положительный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71810"/>
            <a:ext cx="3070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2148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знака-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714620"/>
            <a:ext cx="3070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786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результат отрицательный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500306"/>
            <a:ext cx="3071834" cy="25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Умножение, деление (2чисел)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Умножать, делить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знака–  результат положительный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знака – результат отрицательный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Понятно!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в форме теста с взаимопроверкой.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pred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429000"/>
            <a:ext cx="4408378" cy="28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7" y="1928800"/>
          <a:ext cx="7072364" cy="2714648"/>
        </p:xfrm>
        <a:graphic>
          <a:graphicData uri="http://schemas.openxmlformats.org/drawingml/2006/table">
            <a:tbl>
              <a:tblPr/>
              <a:tblGrid>
                <a:gridCol w="1818638"/>
                <a:gridCol w="1751242"/>
                <a:gridCol w="1751242"/>
                <a:gridCol w="1751242"/>
              </a:tblGrid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0364" y="1000108"/>
            <a:ext cx="23615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Какой итог вы для себя подвели?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вы повторили?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чем вы испытывали трудности?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 какому выводу вы пришли?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71451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Оценки за урок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586458" cy="3881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дом: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№ 1172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д.м. стр. 21 № 247, № 240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847975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1047750"/>
            <a:ext cx="44005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Блиц-опрос.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положительных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Чему равно произведение, если один из множителей равен нулю?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отрицательных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можно сказать о частном от деления нуля?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неизвестный множитель?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 законы умножения вы знаете?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2860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Устный  счёт: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55016"/>
            <a:ext cx="4651175" cy="4760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143404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Угадай цвет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 школа\медальки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00079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зелёный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7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sz="7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8577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Сим-сим, откройся!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3(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(– 3);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7 (3x + 8y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– (– 4x + 3y –5);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2 (–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 + 0,3).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07223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3p – 3t – 3n;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-3x +3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21x + 56y – 7c;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4x - 3y +5;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+ 0,6.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58</TotalTime>
  <Words>124</Words>
  <Application>Microsoft Office PowerPoint</Application>
  <PresentationFormat>Экран (4:3)</PresentationFormat>
  <Paragraphs>43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8_math</vt:lpstr>
      <vt:lpstr>Умножение и деление положительных и отрицательных чисел</vt:lpstr>
      <vt:lpstr>Цели урока: повторение изученного материала по теме “Умножение и деление чисел с разными знаками”, отработка навыков применения операций умножения и деления положительного числа на отрицательное число и наоборот, а также отрицательного числа на отрицательное число. </vt:lpstr>
      <vt:lpstr>Слайд 3</vt:lpstr>
      <vt:lpstr>Блиц-опрос. Как найти произведение двух положительных чисел? Как найти произведение двух чисел с разными знаками? Чему равно произведение, если один из множителей равен нулю? Как найти частное двух отрицательных чисел? Как найти частное двух чисел с разными знаками? Что можно сказать о частном от деления нуля? Как найти неизвестный множитель? Какие законы умножения вы знаете? </vt:lpstr>
      <vt:lpstr>Устный  счёт:</vt:lpstr>
      <vt:lpstr>Угадай цвет  </vt:lpstr>
      <vt:lpstr>№1 красный №2 жёлтый №3 зелёный №4 голубой</vt:lpstr>
      <vt:lpstr>Сим-сим, откройся!  а) 3(p – t – n); б) (x – y + z) . (– 3); в) 7 (3x + 8y – c); г) – (– 4x + 3y –5); д) 2 (– 1/2x + 0,3). </vt:lpstr>
      <vt:lpstr>Ответы:  а) 3p – 3t – 3n; б) -3x +3 y -3 z; в) 21x + 56y – 7c; г) 4x - 3y +5; д) – x + 0,6.  </vt:lpstr>
      <vt:lpstr>"…а уравнения будут существовать вечно". А. Эйнштейн  1) 3x = – 9;  2) – 4x = – 16;  3) – 2,5x = 5; 4) 0,6x = 12; 5) – 2/3x = 5/6;  6) – 11/14 = – 3/7.  </vt:lpstr>
      <vt:lpstr>Тест «Верно, неверно»</vt:lpstr>
      <vt:lpstr>Ответы:  1)+ 2)- 3)+ 4)+ 5)- 6)- 7)+ 8)- 9)+ 10)+  </vt:lpstr>
      <vt:lpstr>Определить знак произведения 1) «+» · «–» · «–» · «+» · «–» · «–»            2) «–»·«–»·«–»·«+»·«+»·«+»·«–»·«–»        3) «–»·«+»·«–»·«–»·«+»·«+»· «–»·«+»·«–»·«–»·«+»     </vt:lpstr>
      <vt:lpstr>Ответы: 1)+ 2)- 3)+</vt:lpstr>
      <vt:lpstr>Вместо * поставить знак &lt;, &gt; или = 1. 1733 · (-69) * 1733  · 69  2. -178  ·  13 * -178  · (-13)  3. -204 · (-17) * 204  · 0  4. -5 · 0 * 0 · (-5)  </vt:lpstr>
      <vt:lpstr>Ответы: 1. 1733 · (-69) &lt; 1733  · 69   2. -178  ·  13 &lt; -178  · (-13)  3. -204 · (-17) &gt; 204  · 0  4. -5 · 0 = 0 · (-5)  </vt:lpstr>
      <vt:lpstr>Слайд 17</vt:lpstr>
      <vt:lpstr>Работа с учебником. № 1152 д-з (решение у доски) 1 в-т а,б 2 в-т в, г</vt:lpstr>
      <vt:lpstr>Рефлексия. Вспомним синквейн на сложение  чисел.  Сумма  (2 чисел) Положительные, отрицательные Одного знака – сложение Разного знака – вычитание Надо запомнить!   </vt:lpstr>
      <vt:lpstr>составим синквейн на умножение и деление.   Умножение, деление (2чисел) Положительные, отрицательные Умножать, делить Одного знака–</vt:lpstr>
      <vt:lpstr>результат положительный </vt:lpstr>
      <vt:lpstr>Разного знака-</vt:lpstr>
      <vt:lpstr> результат отрицательный  </vt:lpstr>
      <vt:lpstr>Умножение, деление (2чисел) Положительные, отрицательные Умножать, делить Одного знака–  результат положительный Разного знака – результат отрицательный Понятно! </vt:lpstr>
      <vt:lpstr>Самостоятельная работа в форме теста с взаимопроверкой. </vt:lpstr>
      <vt:lpstr>Слайд 26</vt:lpstr>
      <vt:lpstr>Итог урока: - Какой итог вы для себя подвели? -Что вы повторили? - В чем вы испытывали трудности? - К какому выводу вы пришли? </vt:lpstr>
      <vt:lpstr>Оценки за урок.</vt:lpstr>
      <vt:lpstr>Задание на дом: учебник № 1172 д.м. стр. 21 № 247, № 240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положительных и отрицательных чисел</dc:title>
  <dc:creator>Your User Name</dc:creator>
  <cp:lastModifiedBy>Admin</cp:lastModifiedBy>
  <cp:revision>7</cp:revision>
  <dcterms:created xsi:type="dcterms:W3CDTF">2013-03-19T18:12:24Z</dcterms:created>
  <dcterms:modified xsi:type="dcterms:W3CDTF">2014-09-10T10:44:31Z</dcterms:modified>
</cp:coreProperties>
</file>