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60" r:id="rId4"/>
    <p:sldId id="261" r:id="rId5"/>
    <p:sldId id="264" r:id="rId6"/>
    <p:sldId id="262" r:id="rId7"/>
    <p:sldId id="263" r:id="rId8"/>
    <p:sldId id="265" r:id="rId9"/>
    <p:sldId id="266" r:id="rId10"/>
    <p:sldId id="258" r:id="rId11"/>
    <p:sldId id="267" r:id="rId12"/>
    <p:sldId id="268" r:id="rId13"/>
    <p:sldId id="269" r:id="rId14"/>
    <p:sldId id="259" r:id="rId15"/>
    <p:sldId id="270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DD9D8-4E0F-4A56-8F7D-06A479366DE6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E67DE-4C0C-40DE-8288-318336475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28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568952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изученного в 5 классе.</a:t>
            </a:r>
            <a:b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Однокоренные слова</a:t>
            </a:r>
            <a:b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формы слова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32656"/>
            <a:ext cx="6472808" cy="5040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русского языка в 6 классе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283968" y="5517231"/>
            <a:ext cx="4752528" cy="1306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1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Пятникова Марина Геннадьевна, </a:t>
            </a:r>
          </a:p>
          <a:p>
            <a:pPr algn="l"/>
            <a:r>
              <a:rPr lang="ru-RU" altLang="ru-RU" sz="1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</a:t>
            </a:r>
          </a:p>
          <a:p>
            <a:pPr algn="l"/>
            <a:r>
              <a:rPr lang="ru-RU" altLang="ru-RU" sz="1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квалификационной категории </a:t>
            </a:r>
          </a:p>
          <a:p>
            <a:pPr algn="l"/>
            <a:r>
              <a:rPr lang="ru-RU" altLang="ru-RU" sz="1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№42»</a:t>
            </a:r>
            <a:r>
              <a:rPr lang="en-US" altLang="ru-RU" sz="1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Братска Иркутской области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0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2740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тестовое задание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836712"/>
            <a:ext cx="8363272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 каком ряду  формы одного и того же слова: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домашний, домик, домовой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столовая, столик, стол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травяной, травы, трава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ученик, ученика, ученику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 каком ряду  формы одного и того же слова: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ночевать, ночное, полночь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подъехал, подъехали, подъехала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закричал, крикнул, крикнули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каменщик, каменный, камни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88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себя!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223224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16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2, 3, 4, 2</a:t>
            </a:r>
            <a:endParaRPr lang="ru-RU" sz="16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797152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ошибка – «4»,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ошибки – «3»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83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интересно на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уроке?</a:t>
            </a:r>
          </a:p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трудно?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ригодятся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вам ваши знания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177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ОЦЕНКИ:</a:t>
            </a:r>
          </a:p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достигнута -            </a:t>
            </a:r>
          </a:p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справляюсь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есть ошибки –</a:t>
            </a:r>
          </a:p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ещё нужно над этим </a:t>
            </a:r>
          </a:p>
          <a:p>
            <a:pPr marL="0" indent="0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пора-</a:t>
            </a:r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ботать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flipV="1">
            <a:off x="6516216" y="1196752"/>
            <a:ext cx="1368152" cy="864095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3191256"/>
            <a:ext cx="864096" cy="72008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427984" y="5085184"/>
            <a:ext cx="1008111" cy="936104"/>
          </a:xfrm>
          <a:prstGeom prst="triangl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216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8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К словам привыкаешь день ото дня,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А они первородного смысла полны...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И когда я слышу: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- Извини меня! -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Это значит: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- Исключи меня из вины!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У слова цвет своего огня.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Свое пространство. Свои рубежи.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И когда я слышу: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- Береги меня!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Это значит: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- Берегами меня окружи!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У слова есть корни. И есть родня.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Оно не подкидыш под сирым кустом.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И когда я слышу: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- Защити меня! -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Это значит: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- Спрячь меня под своим  щитом!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Вслушайся. Вникни. Не позабудь.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У слова свой норов. Свое нутро.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И если ты в эту проникнешь суть - </a:t>
            </a:r>
          </a:p>
          <a:p>
            <a:pPr indent="800100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Слово тебе сотворит добро.</a:t>
            </a:r>
            <a:endParaRPr lang="ru-RU" sz="16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6448" y="29200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err="1" smtClean="0"/>
              <a:t>С.Островский</a:t>
            </a:r>
            <a:r>
              <a:rPr lang="ru-RU" b="1" i="1" dirty="0" smtClean="0"/>
              <a:t> </a:t>
            </a:r>
            <a:r>
              <a:rPr lang="ru-RU" b="1" i="1" dirty="0"/>
              <a:t>«Первородство»</a:t>
            </a:r>
          </a:p>
        </p:txBody>
      </p:sp>
    </p:spTree>
    <p:extLst>
      <p:ext uri="{BB962C8B-B14F-4D97-AF65-F5344CB8AC3E}">
        <p14:creationId xmlns:p14="http://schemas.microsoft.com/office/powerpoint/2010/main" val="573692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http://www.o-detstve.ru/ Портал «О детстве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РЯ. Поурочные планы по учебникам М.Т.Баранова, Т.А.Ладыженской, Издательство «Учитель»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032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73616" cy="57606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«Редактор»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примере конкретных примеров покажите своеобразие чеховского пейзажа.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Загудел гудок поезда, и провожающие вышли из вагона.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С трудом пробираясь сквозь ледяную кашу, лыжники выбрались на берег.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В этой повести повествуется о событиях Великой Отечественной войны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773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73616" cy="57606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«Редактор»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конкретных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покажите своеобразие чеховского пейзажа.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Загудел гудок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поезда, и провожающие вышли из вагона.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С трудом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пробираясь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сквозь ледяную кашу, лыжники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выбрались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берег.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В этой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повести повествуется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событиях Великой Отечественной войны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67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«Верные – неверные утверждения»</a:t>
            </a:r>
            <a:r>
              <a:rPr lang="ru-RU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У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этих слов одинаковый корень?</a:t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Все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слова однокоренные?</a:t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Все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слова  формы одного и того же слова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Обоснуйте ответ.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996952"/>
            <a:ext cx="8640960" cy="3589859"/>
          </a:xfrm>
          <a:solidFill>
            <a:schemeClr val="accent4">
              <a:lumMod val="40000"/>
              <a:lumOff val="60000"/>
              <a:alpha val="44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Зима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зимний,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зимушка, перезимовать, зимнему, зиму, зимушку, перезимую.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119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73616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себя!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86003"/>
          </a:xfrm>
          <a:solidFill>
            <a:schemeClr val="accent4">
              <a:lumMod val="40000"/>
              <a:lumOff val="60000"/>
              <a:alpha val="44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Зима, зиму,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</a:t>
            </a: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ему,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ушк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а, зим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ушк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у,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ова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ть, 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зимую.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809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Выписать слова с пропусками. </a:t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Выписать формы слова и однокоренные слова.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39336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 зимний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неб..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Звезды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зажег.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Ветки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сыпл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синий иней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подсиненный снежок.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ветвями дом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сине..т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Крытый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ватой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Тени ходят по стене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Сеткой синеватой.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Фетисов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3237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7200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себя!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67328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 зимний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неб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Звезды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зажег.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Ветки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сыпл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иней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снежок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ветвями дом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т,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Крытый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ватой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Тени ходят по стене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Сеткой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еватой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Фетисов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99592" y="2924944"/>
            <a:ext cx="5760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75656" y="2924944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195736" y="2852936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83768" y="2852936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408744" y="5193792"/>
            <a:ext cx="371440" cy="2514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80184" y="5157192"/>
            <a:ext cx="351656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636168" y="3005336"/>
            <a:ext cx="144016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872772" y="3501008"/>
            <a:ext cx="92860" cy="1759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961080" y="3532984"/>
            <a:ext cx="106864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5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упражнение</a:t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выбор)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6912"/>
            <a:ext cx="8147248" cy="3489251"/>
          </a:xfrm>
        </p:spPr>
        <p:txBody>
          <a:bodyPr/>
          <a:lstStyle/>
          <a:p>
            <a:pPr marL="0" indent="0">
              <a:buNone/>
            </a:pP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111, 112, </a:t>
            </a:r>
            <a:endParaRPr lang="ru-RU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511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2740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тестовое задание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864096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 каком ряду все слова однокоренные: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гора, пригорок, горевать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светлый, светло, подсветка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котенок, кошка, котлета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друг, дружба, вдруг</a:t>
            </a: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каком ряду все слова однокоренные: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кошачий, котище, котлован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мирный, помириться, замирать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оконце, окно, подоконник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соль, солнечный, подсолнух</a:t>
            </a:r>
          </a:p>
        </p:txBody>
      </p:sp>
    </p:spTree>
    <p:extLst>
      <p:ext uri="{BB962C8B-B14F-4D97-AF65-F5344CB8AC3E}">
        <p14:creationId xmlns:p14="http://schemas.microsoft.com/office/powerpoint/2010/main" val="9719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605</Words>
  <Application>Microsoft Office PowerPoint</Application>
  <PresentationFormat>Экран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Повторение изученного в 5 классе. Однокоренные слова и формы слова</vt:lpstr>
      <vt:lpstr>Игра «Редактор»</vt:lpstr>
      <vt:lpstr>Игра «Редактор»</vt:lpstr>
      <vt:lpstr>«Верные – неверные утверждения»  1) У всех этих слов одинаковый корень? 2) Все эти слова однокоренные? 3) Все эти слова  формы одного и того же слова? Обоснуйте ответ. </vt:lpstr>
      <vt:lpstr>Проверь себя!</vt:lpstr>
      <vt:lpstr>Выписать слова с пропусками.  Выписать формы слова и однокоренные слова.</vt:lpstr>
      <vt:lpstr>Проверь себя!</vt:lpstr>
      <vt:lpstr>Выполните упражнение (на выбор)</vt:lpstr>
      <vt:lpstr>Решите тестовое задание</vt:lpstr>
      <vt:lpstr>Решите тестовое задание</vt:lpstr>
      <vt:lpstr>Проверь себя!</vt:lpstr>
      <vt:lpstr>Рефлексия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28</cp:revision>
  <cp:lastPrinted>2014-10-08T16:02:45Z</cp:lastPrinted>
  <dcterms:modified xsi:type="dcterms:W3CDTF">2014-10-08T16:27:30Z</dcterms:modified>
</cp:coreProperties>
</file>