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9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590F-81C0-4C0C-A6AB-65B7753793FA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BC47-AFE6-4D81-A5A0-C426A1186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BC47-AFE6-4D81-A5A0-C426A11869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36C0-565A-413F-BC2C-F64C11CCE435}" type="datetimeFigureOut">
              <a:rPr lang="ru-RU" smtClean="0"/>
              <a:t>20.08.2014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1EB5AE-E178-4682-8B54-57FD3DE642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СВИДЕТЕЛЬСТВО (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шахад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Свидетельствую, что нет бога, кроме Единого Бога, и свидетельствую, что Мухаммед – посланник Его».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Произнесения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Шахады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 подлинной верой достаточно для принятия ислама.</a:t>
            </a:r>
          </a:p>
          <a:p>
            <a:pPr marL="0" indent="0">
              <a:buNone/>
            </a:pP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211" y="2708920"/>
            <a:ext cx="3089920" cy="23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НАМАЗ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пятикраиная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молитва)</a:t>
            </a:r>
            <a:endParaRPr lang="ru-RU" sz="31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Намаз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– это название обязательных молитв, которые совершаются пять раз в день. Названия намазов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:  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Аль-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Фаджр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(утренний намаз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Аз-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Зухр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(обеденный намаз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), Аль-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Аср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(предвечерний намаз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), Аль-Магриб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(закатный намаз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), Аль-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Иша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(ночной намаз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Намаз 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является щитом, который защищает своего хозяина от грехов и всего непристойного, а также объединяет мусульман между собой и сплачивает их.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ЗАКЯТ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(пожертвование для нуждающихся)</a:t>
            </a:r>
            <a:endParaRPr lang="ru-RU" sz="27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838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Слово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закят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» означает «очищение».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Одним из важных принципов ислама является то, что все имущество принадлежит Богу, и что богатства человека лишь переданы ему в управление.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Имущество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очищается путем выделения доли для тех, кто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нуждается.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Также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закят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очищает сердце от эгоизма и жадности, от зависти и ревности, от ненависти и беспокойства. Все это способствует доброте и теплым отношениям.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3448594"/>
            <a:ext cx="2664296" cy="20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386" y="5380582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/>
              </a:rPr>
              <a:t>СЫЯМ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(пост в священный месяц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Рамадан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8922" y="692696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Пост в месяц Рамадан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Каждый год в месяце Рамадан все мусульмане постятся от рассвета до заката - воздерживаются от еды, питья,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граничивая себя в мирских удовольствиях. Пост учит человека принципу искренней любви к Богу, надежды, преданности, терпения, бескорыстия и дисциплины, единства и братства.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58438"/>
            <a:ext cx="3082851" cy="22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ХАДЖ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(совершение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/>
              </a:rPr>
              <a:t>паломничества в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Мекку</a:t>
            </a:r>
            <a:r>
              <a:rPr lang="ru-RU" sz="27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Каждый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мусульманин обязан хотя бы один раз в жизни совершить хадж к Дому Аллаха, если у него имеется такая возможность. Хадж даёт очень много полезных плодов как в этой  жизни, так и в Следующей. Во время хаджа мусульмане со всего мира встречаются, узнают друг друга, сплачиваются. Мусульмане чувствуют всемирное братство и взаимную любовь между всеми членами этой великой общины.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11850"/>
            <a:ext cx="3131840" cy="20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МЕЧЕТИ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Мечеть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молитвенный дом мусульман, первоначально арабское название для монотеистических храмов. Первая мечеть была построена Мухаммадом в Медине. Это была площадь для молитвы, обнесенная оградой с навесом.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060848"/>
            <a:ext cx="2681399" cy="21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786801" cy="216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446052" cy="223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МУЛЛА</a:t>
            </a: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dirty="0" smtClean="0"/>
              <a:t>арабское </a:t>
            </a:r>
            <a:r>
              <a:rPr lang="ru-RU" sz="2000" dirty="0"/>
              <a:t>мусульманское духовное звание, аналогичное званию имама; настоятель мечети.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светском управлении такой мулла, не имеет права участия; знания его — грамотность в уменье толковать Коран.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780927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2521651" cy="33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МУФТИЙ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духовное </a:t>
            </a:r>
            <a:r>
              <a:rPr lang="ru-RU" sz="2000" dirty="0"/>
              <a:t>лицо у мусульман, облеченное правом </a:t>
            </a:r>
            <a:r>
              <a:rPr lang="ru-RU" sz="2000" dirty="0" smtClean="0"/>
              <a:t>выносить решения </a:t>
            </a:r>
            <a:r>
              <a:rPr lang="ru-RU" sz="2000" dirty="0"/>
              <a:t>(фетвы) по религиозно-юридическим вопросам.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824380"/>
            <a:ext cx="2364535" cy="32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03812"/>
            <a:ext cx="4694982" cy="328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4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65" y="188640"/>
            <a:ext cx="86769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08720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Наша жизнь в Исламе,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Наша мудрость в Коране,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Наша сила в </a:t>
            </a:r>
            <a:r>
              <a:rPr lang="ru-RU" sz="2800" b="1" dirty="0" err="1">
                <a:solidFill>
                  <a:schemeClr val="bg1"/>
                </a:solidFill>
              </a:rPr>
              <a:t>И</a:t>
            </a:r>
            <a:r>
              <a:rPr lang="ru-RU" sz="2800" b="1" dirty="0" err="1" smtClean="0">
                <a:solidFill>
                  <a:schemeClr val="bg1"/>
                </a:solidFill>
              </a:rPr>
              <a:t>мане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АльхамдулиЛлях</a:t>
            </a:r>
            <a:r>
              <a:rPr lang="ru-RU" sz="28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</a:rPr>
              <a:t>ы мусульмане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7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356</TotalTime>
  <Words>400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СВИДЕТЕЛЬСТВО (шахад)</vt:lpstr>
      <vt:lpstr>             НАМАЗ (пятикраиная молитва)</vt:lpstr>
      <vt:lpstr>   ЗАКЯТ (пожертвование для нуждающихся)</vt:lpstr>
      <vt:lpstr>СЫЯМ (пост в священный месяц Рамадан) </vt:lpstr>
      <vt:lpstr> ХАДЖ(совершение паломничества в Мекку) </vt:lpstr>
      <vt:lpstr>МЕЧЕТИ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религия  ислама</dc:title>
  <dc:creator>Пользователь</dc:creator>
  <cp:lastModifiedBy>Мордовкин Сергей Викторович</cp:lastModifiedBy>
  <cp:revision>46</cp:revision>
  <dcterms:created xsi:type="dcterms:W3CDTF">2012-06-24T08:18:55Z</dcterms:created>
  <dcterms:modified xsi:type="dcterms:W3CDTF">2014-08-20T17:47:05Z</dcterms:modified>
</cp:coreProperties>
</file>