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74" r:id="rId6"/>
    <p:sldId id="268" r:id="rId7"/>
    <p:sldId id="272" r:id="rId8"/>
    <p:sldId id="27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590F-81C0-4C0C-A6AB-65B7753793FA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BC47-AFE6-4D81-A5A0-C426A1186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21297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Культура и религия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ислама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4032448" cy="1296144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Выполнила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учитель ОРКСЭ </a:t>
            </a:r>
          </a:p>
          <a:p>
            <a:pPr algn="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Мордовкина С.В.</a:t>
            </a:r>
          </a:p>
        </p:txBody>
      </p:sp>
      <p:pic>
        <p:nvPicPr>
          <p:cNvPr id="1026" name="Picture 2" descr="Картинка 54 из 11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332" y="4046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ИСЛАМ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по-арабски «покорность воле Бога»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060848"/>
            <a:ext cx="8183880" cy="2657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756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ИСЛАМ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- </a:t>
            </a:r>
            <a:r>
              <a:rPr lang="ru-RU" sz="2800" b="1" dirty="0" err="1" smtClean="0">
                <a:solidFill>
                  <a:schemeClr val="bg1"/>
                </a:solidFill>
              </a:rPr>
              <a:t>арабски</a:t>
            </a:r>
            <a:r>
              <a:rPr lang="ru-RU" sz="2800" b="1" dirty="0" smtClean="0">
                <a:solidFill>
                  <a:schemeClr val="bg1"/>
                </a:solidFill>
              </a:rPr>
              <a:t> «покорность»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80728"/>
            <a:ext cx="4608512" cy="5184576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Ислам самая молодая религия. Возник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в Аравии в VII в. Основатель - Мухаммед. </a:t>
            </a:r>
          </a:p>
          <a:p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Ислам складывался под значительным влиянием христианства и иудаизма. </a:t>
            </a:r>
          </a:p>
          <a:p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В результате арабских завоеваний распространился на Ближнем и Среднем Востоке, позднее в некоторых странах Дальнего Востока, Юго-Восточной Азии, Африки.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55679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68" y="5478119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92088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Последователей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ислама называют мусульманами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49172" cy="22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2" y="1844824"/>
            <a:ext cx="3173602" cy="21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159" y="3789039"/>
            <a:ext cx="3824417" cy="241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АЛЛАХ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55296"/>
            <a:ext cx="3240211" cy="25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1247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Аллах-арабское слово, означающее Бога.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Al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часть слова, несущая смысл конкретности,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Lah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божество.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Исламе слово Аллаха традиционно используется в любом языке, означая как собственно Бога, так и одно из его имён.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20688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7"/>
            <a:ext cx="8183880" cy="47525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6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endParaRPr lang="ru-RU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(араб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.  буквально — чтение), главная священная книга мусульман, собрание проповедей, обрядовых и юридических установлений, заклинаний и молитв, назидательных рассказов 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притч.</a:t>
            </a:r>
            <a:endParaRPr lang="ru-RU" sz="4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8118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КОРАН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104456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СУННА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араб. ас-сунна) – в первоначальном смысле означает «обычай, пример, путь, направление (по которому следует идти)». Под этим понятием подразумевается жизненный путь пророка Мухаммада как пример для всех мусульман.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52" y="1700808"/>
            <a:ext cx="3169535" cy="244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ШАРИАТ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свод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религиозных и правовых норм, составленный на основе Корана и Сунны, содержащий нормы государственного, наследственного, уголовного и брачно-семейного права"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4482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05678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Столпы Ислама - это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фундамент, на котором построена религия.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Ислам имеет пять опор -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пять столпов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39552" y="6093295"/>
            <a:ext cx="8183880" cy="45719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947" y="980728"/>
            <a:ext cx="27030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207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Культура и религия  ислама</vt:lpstr>
      <vt:lpstr>ИСЛАМ по-арабски «покорность воле Бога»</vt:lpstr>
      <vt:lpstr>Презентация PowerPoint</vt:lpstr>
      <vt:lpstr> </vt:lpstr>
      <vt:lpstr>АЛЛАХ</vt:lpstr>
      <vt:lpstr> </vt:lpstr>
      <vt:lpstr>Презентация PowerPoint</vt:lpstr>
      <vt:lpstr>Презентация PowerPoint</vt:lpstr>
      <vt:lpstr>                 Столпы Ислама - это фундамент, на котором построена религия. Ислам имеет пять опор -  пять столпов  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религия  ислама</dc:title>
  <dc:creator>Пользователь</dc:creator>
  <cp:lastModifiedBy>Мордовкин Сергей Викторович</cp:lastModifiedBy>
  <cp:revision>46</cp:revision>
  <dcterms:created xsi:type="dcterms:W3CDTF">2012-06-24T08:18:55Z</dcterms:created>
  <dcterms:modified xsi:type="dcterms:W3CDTF">2014-08-20T17:47:39Z</dcterms:modified>
</cp:coreProperties>
</file>