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EB8DA65-742E-4A29-BC5A-4EA7128A0097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24377A2-80A4-48B1-9158-BC6C3CCBB2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Разряды количественных числительных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00800" cy="1752600"/>
          </a:xfrm>
        </p:spPr>
        <p:txBody>
          <a:bodyPr/>
          <a:lstStyle/>
          <a:p>
            <a:r>
              <a:rPr lang="ru-RU" dirty="0" smtClean="0"/>
              <a:t>Урок русского языка в 6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2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Словарная работа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1988840"/>
            <a:ext cx="6584776" cy="4104456"/>
          </a:xfrm>
        </p:spPr>
        <p:txBody>
          <a:bodyPr>
            <a:noAutofit/>
          </a:bodyPr>
          <a:lstStyle/>
          <a:p>
            <a:r>
              <a:rPr lang="ru-RU" sz="2400" dirty="0" smtClean="0"/>
              <a:t>Р</a:t>
            </a:r>
            <a:r>
              <a:rPr lang="ru-RU" sz="2400" b="1" u="sng" dirty="0" smtClean="0"/>
              <a:t>е</a:t>
            </a:r>
            <a:r>
              <a:rPr lang="ru-RU" sz="2400" dirty="0" smtClean="0"/>
              <a:t>дактировать</a:t>
            </a:r>
          </a:p>
          <a:p>
            <a:r>
              <a:rPr lang="ru-RU" sz="2400" dirty="0" smtClean="0"/>
              <a:t>Р</a:t>
            </a:r>
            <a:r>
              <a:rPr lang="ru-RU" sz="2400" b="1" u="sng" dirty="0" smtClean="0"/>
              <a:t>е</a:t>
            </a:r>
            <a:r>
              <a:rPr lang="ru-RU" sz="2400" dirty="0" smtClean="0"/>
              <a:t>дакция</a:t>
            </a:r>
          </a:p>
          <a:p>
            <a:r>
              <a:rPr lang="ru-RU" sz="2400" dirty="0" smtClean="0"/>
              <a:t>Рубр</a:t>
            </a:r>
            <a:r>
              <a:rPr lang="ru-RU" sz="2400" b="1" u="sng" dirty="0" smtClean="0"/>
              <a:t>и</a:t>
            </a:r>
            <a:r>
              <a:rPr lang="ru-RU" sz="2400" dirty="0" smtClean="0"/>
              <a:t>ка</a:t>
            </a:r>
          </a:p>
          <a:p>
            <a:r>
              <a:rPr lang="ru-RU" sz="2400" dirty="0" smtClean="0"/>
              <a:t>Журналист</a:t>
            </a:r>
          </a:p>
          <a:p>
            <a:r>
              <a:rPr lang="ru-RU" sz="2400" dirty="0" smtClean="0"/>
              <a:t>К</a:t>
            </a:r>
            <a:r>
              <a:rPr lang="ru-RU" sz="2400" b="1" u="sng" dirty="0" smtClean="0"/>
              <a:t>о</a:t>
            </a:r>
            <a:r>
              <a:rPr lang="ru-RU" sz="2800" b="1" dirty="0" smtClean="0"/>
              <a:t>рр</a:t>
            </a:r>
            <a:r>
              <a:rPr lang="ru-RU" sz="2400" b="1" u="sng" dirty="0" smtClean="0"/>
              <a:t>е</a:t>
            </a:r>
            <a:r>
              <a:rPr lang="ru-RU" sz="2400" dirty="0" smtClean="0"/>
              <a:t>сп</a:t>
            </a:r>
            <a:r>
              <a:rPr lang="ru-RU" sz="2400" b="1" u="sng" dirty="0" smtClean="0"/>
              <a:t>о</a:t>
            </a:r>
            <a:r>
              <a:rPr lang="ru-RU" sz="2400" dirty="0" smtClean="0"/>
              <a:t>ндент</a:t>
            </a:r>
          </a:p>
          <a:p>
            <a:r>
              <a:rPr lang="ru-RU" sz="2400" dirty="0" smtClean="0"/>
              <a:t>К</a:t>
            </a:r>
            <a:r>
              <a:rPr lang="ru-RU" sz="2400" b="1" u="sng" dirty="0" smtClean="0"/>
              <a:t>о</a:t>
            </a:r>
            <a:r>
              <a:rPr lang="ru-RU" sz="2800" b="1" dirty="0" smtClean="0"/>
              <a:t>рр</a:t>
            </a:r>
            <a:r>
              <a:rPr lang="ru-RU" sz="2400" dirty="0" smtClean="0"/>
              <a:t>ект</a:t>
            </a:r>
            <a:r>
              <a:rPr lang="ru-RU" sz="2400" b="1" u="sng" dirty="0" smtClean="0"/>
              <a:t>о</a:t>
            </a:r>
            <a:r>
              <a:rPr lang="ru-RU" sz="2400" dirty="0" smtClean="0"/>
              <a:t>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14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921" y="692696"/>
            <a:ext cx="64008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Вести из школы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83162" y="1196752"/>
            <a:ext cx="7135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Товарищи юные экологи! В этом году наше школьное лесничество добилось огромных успехов. </a:t>
            </a:r>
            <a:r>
              <a:rPr lang="ru-RU" b="1" dirty="0"/>
              <a:t>Тринадцать </a:t>
            </a:r>
            <a:r>
              <a:rPr lang="ru-RU" dirty="0"/>
              <a:t>членов нашего лесничества приняли участие в акции «День древонасаждений» и посадили </a:t>
            </a:r>
            <a:r>
              <a:rPr lang="ru-RU" b="1" dirty="0"/>
              <a:t>сто пятьдесят</a:t>
            </a:r>
            <a:r>
              <a:rPr lang="ru-RU" dirty="0"/>
              <a:t> саженцев молодых дубков, это на </a:t>
            </a:r>
            <a:r>
              <a:rPr lang="ru-RU" b="1" dirty="0"/>
              <a:t>двадцать </a:t>
            </a:r>
            <a:r>
              <a:rPr lang="ru-RU" dirty="0"/>
              <a:t>саженцев больше, чем в прошлом году. Под нашим контролем был лесной участок в </a:t>
            </a:r>
            <a:r>
              <a:rPr lang="ru-RU" b="1" dirty="0"/>
              <a:t>девять </a:t>
            </a:r>
            <a:r>
              <a:rPr lang="ru-RU" dirty="0"/>
              <a:t>га, на котором мы проводили экологические исследования. В мае </a:t>
            </a:r>
            <a:r>
              <a:rPr lang="ru-RU" b="1" dirty="0"/>
              <a:t>сто двадцать</a:t>
            </a:r>
            <a:r>
              <a:rPr lang="ru-RU" dirty="0"/>
              <a:t> членов нашего лесничества приняли участие в «Марше парков» и очистили территорию прилегающего к микрорайону леса, равную </a:t>
            </a:r>
            <a:r>
              <a:rPr lang="ru-RU" b="1" dirty="0"/>
              <a:t>восемнадцати</a:t>
            </a:r>
            <a:r>
              <a:rPr lang="ru-RU" dirty="0"/>
              <a:t> га.  Ученики младших классов изготовили </a:t>
            </a:r>
            <a:r>
              <a:rPr lang="ru-RU" b="1" dirty="0"/>
              <a:t>тридцать две </a:t>
            </a:r>
            <a:r>
              <a:rPr lang="ru-RU" dirty="0"/>
              <a:t>кормушки и </a:t>
            </a:r>
            <a:r>
              <a:rPr lang="ru-RU" b="1" dirty="0"/>
              <a:t>семнадцать</a:t>
            </a:r>
            <a:r>
              <a:rPr lang="ru-RU" dirty="0"/>
              <a:t> скворечников, которые были развешаны в лесу и в парке. </a:t>
            </a:r>
            <a:r>
              <a:rPr lang="ru-RU" b="1" dirty="0"/>
              <a:t>Тройка </a:t>
            </a:r>
            <a:r>
              <a:rPr lang="ru-RU" dirty="0"/>
              <a:t>наших  активистов в сентябре участвовала в областном слете школьных лесничеств и завоевали </a:t>
            </a:r>
            <a:r>
              <a:rPr lang="ru-RU" b="1" dirty="0"/>
              <a:t>четвертое</a:t>
            </a:r>
            <a:r>
              <a:rPr lang="ru-RU" dirty="0"/>
              <a:t> место. А на областном слете друзей национального парка «Угра» наши рейнджеры завоевали </a:t>
            </a:r>
            <a:r>
              <a:rPr lang="ru-RU" b="1" dirty="0"/>
              <a:t>третье</a:t>
            </a:r>
            <a:r>
              <a:rPr lang="ru-RU" dirty="0"/>
              <a:t> место среди </a:t>
            </a:r>
            <a:r>
              <a:rPr lang="ru-RU" b="1" dirty="0"/>
              <a:t>пятнадцати</a:t>
            </a:r>
            <a:r>
              <a:rPr lang="ru-RU" dirty="0"/>
              <a:t> команд области. Считаю, что работа школьного лесничества «Хвоинка» заслуживает </a:t>
            </a:r>
            <a:r>
              <a:rPr lang="ru-RU" b="1" dirty="0"/>
              <a:t>пятерки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82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305342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Тринадцать</a:t>
            </a:r>
            <a:r>
              <a:rPr lang="ru-RU" dirty="0"/>
              <a:t> – </a:t>
            </a:r>
            <a:r>
              <a:rPr lang="ru-RU" dirty="0" smtClean="0"/>
              <a:t>количественное числит</a:t>
            </a:r>
            <a:r>
              <a:rPr lang="ru-RU" dirty="0"/>
              <a:t>, </a:t>
            </a:r>
            <a:r>
              <a:rPr lang="ru-RU" dirty="0" smtClean="0"/>
              <a:t>сложное</a:t>
            </a:r>
            <a:endParaRPr lang="ru-RU" dirty="0"/>
          </a:p>
          <a:p>
            <a:pPr algn="ctr"/>
            <a:r>
              <a:rPr lang="ru-RU" b="1" dirty="0"/>
              <a:t>с</a:t>
            </a:r>
            <a:r>
              <a:rPr lang="ru-RU" b="1" dirty="0" smtClean="0"/>
              <a:t>то </a:t>
            </a:r>
            <a:r>
              <a:rPr lang="ru-RU" b="1" dirty="0"/>
              <a:t>пятьдесят</a:t>
            </a:r>
            <a:r>
              <a:rPr lang="ru-RU" dirty="0"/>
              <a:t> – </a:t>
            </a:r>
            <a:r>
              <a:rPr lang="ru-RU" dirty="0" smtClean="0"/>
              <a:t>количественное числительное</a:t>
            </a:r>
            <a:r>
              <a:rPr lang="ru-RU" dirty="0"/>
              <a:t>, составное</a:t>
            </a:r>
          </a:p>
          <a:p>
            <a:pPr algn="ctr"/>
            <a:r>
              <a:rPr lang="ru-RU" b="1" dirty="0" smtClean="0"/>
              <a:t>двадцать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количественное числительное, </a:t>
            </a:r>
            <a:r>
              <a:rPr lang="ru-RU" dirty="0"/>
              <a:t>сложное</a:t>
            </a:r>
          </a:p>
          <a:p>
            <a:pPr algn="ctr"/>
            <a:r>
              <a:rPr lang="ru-RU" b="1" dirty="0" smtClean="0"/>
              <a:t>девять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количественное числительное, </a:t>
            </a:r>
            <a:r>
              <a:rPr lang="ru-RU" dirty="0"/>
              <a:t>простое</a:t>
            </a:r>
          </a:p>
          <a:p>
            <a:pPr algn="ctr"/>
            <a:r>
              <a:rPr lang="ru-RU" b="1" dirty="0" smtClean="0"/>
              <a:t>сто </a:t>
            </a:r>
            <a:r>
              <a:rPr lang="ru-RU" b="1" dirty="0"/>
              <a:t>двадцать </a:t>
            </a:r>
            <a:r>
              <a:rPr lang="ru-RU" dirty="0"/>
              <a:t>– </a:t>
            </a:r>
            <a:r>
              <a:rPr lang="ru-RU" dirty="0" smtClean="0"/>
              <a:t>количественное числительное, </a:t>
            </a:r>
            <a:r>
              <a:rPr lang="ru-RU" dirty="0"/>
              <a:t>составное</a:t>
            </a:r>
          </a:p>
          <a:p>
            <a:pPr algn="ctr"/>
            <a:r>
              <a:rPr lang="ru-RU" b="1" dirty="0" smtClean="0"/>
              <a:t>восемнадцать </a:t>
            </a:r>
            <a:r>
              <a:rPr lang="ru-RU" dirty="0"/>
              <a:t>– </a:t>
            </a:r>
            <a:r>
              <a:rPr lang="ru-RU" dirty="0" smtClean="0"/>
              <a:t>количественное числительное, </a:t>
            </a:r>
            <a:r>
              <a:rPr lang="ru-RU" dirty="0"/>
              <a:t>сложное</a:t>
            </a:r>
          </a:p>
          <a:p>
            <a:pPr algn="ctr"/>
            <a:r>
              <a:rPr lang="ru-RU" b="1" dirty="0" smtClean="0"/>
              <a:t>тридцать </a:t>
            </a:r>
            <a:r>
              <a:rPr lang="ru-RU" b="1" dirty="0"/>
              <a:t>два</a:t>
            </a:r>
            <a:r>
              <a:rPr lang="ru-RU" dirty="0"/>
              <a:t>- </a:t>
            </a:r>
            <a:r>
              <a:rPr lang="ru-RU" dirty="0" smtClean="0"/>
              <a:t>количественное числительное, </a:t>
            </a:r>
            <a:r>
              <a:rPr lang="ru-RU" dirty="0"/>
              <a:t>составное</a:t>
            </a:r>
          </a:p>
          <a:p>
            <a:pPr algn="ctr"/>
            <a:r>
              <a:rPr lang="ru-RU" b="1" dirty="0"/>
              <a:t>с</a:t>
            </a:r>
            <a:r>
              <a:rPr lang="ru-RU" b="1" dirty="0" smtClean="0"/>
              <a:t>емнадцать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количественное числительное, </a:t>
            </a:r>
            <a:r>
              <a:rPr lang="ru-RU" dirty="0"/>
              <a:t>сложное</a:t>
            </a:r>
          </a:p>
          <a:p>
            <a:pPr algn="ctr"/>
            <a:r>
              <a:rPr lang="ru-RU" b="1" dirty="0"/>
              <a:t>т</a:t>
            </a:r>
            <a:r>
              <a:rPr lang="ru-RU" b="1" dirty="0" smtClean="0"/>
              <a:t>ройка</a:t>
            </a:r>
            <a:r>
              <a:rPr lang="ru-RU" dirty="0" smtClean="0"/>
              <a:t> </a:t>
            </a:r>
            <a:r>
              <a:rPr lang="ru-RU" dirty="0"/>
              <a:t>– существительное</a:t>
            </a:r>
          </a:p>
          <a:p>
            <a:pPr algn="ctr"/>
            <a:r>
              <a:rPr lang="ru-RU" b="1" dirty="0" smtClean="0"/>
              <a:t>четвертое</a:t>
            </a:r>
            <a:r>
              <a:rPr lang="ru-RU" dirty="0" smtClean="0"/>
              <a:t>- порядковое числительное, простое</a:t>
            </a:r>
            <a:endParaRPr lang="ru-RU" dirty="0"/>
          </a:p>
          <a:p>
            <a:pPr algn="ctr"/>
            <a:r>
              <a:rPr lang="ru-RU" b="1" dirty="0" smtClean="0"/>
              <a:t>третье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порядковое числительное, простое</a:t>
            </a:r>
            <a:endParaRPr lang="ru-RU" dirty="0"/>
          </a:p>
          <a:p>
            <a:pPr algn="ctr"/>
            <a:r>
              <a:rPr lang="ru-RU" b="1" dirty="0" smtClean="0"/>
              <a:t>пятнадцать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количественное  числительное, </a:t>
            </a:r>
            <a:r>
              <a:rPr lang="ru-RU" dirty="0"/>
              <a:t>сложное</a:t>
            </a:r>
          </a:p>
          <a:p>
            <a:pPr algn="ctr"/>
            <a:r>
              <a:rPr lang="ru-RU" b="1" dirty="0" smtClean="0"/>
              <a:t>пятерка</a:t>
            </a:r>
            <a:r>
              <a:rPr lang="ru-RU" dirty="0" smtClean="0"/>
              <a:t>- </a:t>
            </a:r>
            <a:r>
              <a:rPr lang="ru-RU" dirty="0"/>
              <a:t>существительное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9700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99592" y="1916832"/>
            <a:ext cx="3599256" cy="38073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стране Числительное, в </a:t>
            </a:r>
            <a:r>
              <a:rPr lang="ru-RU" dirty="0" err="1"/>
              <a:t>Лингвинии</a:t>
            </a:r>
            <a:r>
              <a:rPr lang="ru-RU" dirty="0"/>
              <a:t>, из пункта А в пункт Б вышел шестиклассник – большой любитель сложных числительных. Расстояние между пунктами А и Б – 1 км. Через каждые 110 м школьник видел дорожные столбики, на которых цифрами было указано, сколько метров он прошел . Шестиклассник от нечего делать стал читать все надписи вслух.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63440" y="1988840"/>
            <a:ext cx="3292936" cy="3735685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Задание: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Запишите числительные, которые читал мальчик, словами.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Выделите корни в этих числительных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3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836712"/>
            <a:ext cx="633670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Сто </a:t>
            </a:r>
            <a:r>
              <a:rPr lang="ru-RU" sz="2800" dirty="0"/>
              <a:t>десять, двести двадцать, триста тридцать, четыреста сорок, пятьсот пятьдесят, шестьсот шестьдесят, семьсот семьдесят, восемьсот восемьдесят, девятьсот девяносто.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21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41700"/>
            <a:ext cx="7366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Ученик два раза прочитал  текст, а потом один раз его пересказал.</a:t>
            </a:r>
          </a:p>
          <a:p>
            <a:r>
              <a:rPr lang="ru-RU" dirty="0" smtClean="0"/>
              <a:t>Две третьих времени он потратил на чтение.</a:t>
            </a:r>
          </a:p>
          <a:p>
            <a:r>
              <a:rPr lang="ru-RU" dirty="0" smtClean="0"/>
              <a:t>Пятеро учеников с заданием справились отлично.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0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780928"/>
            <a:ext cx="37941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2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98</TotalTime>
  <Words>387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Разряды количественных числительных</vt:lpstr>
      <vt:lpstr>Словарная работа</vt:lpstr>
      <vt:lpstr>Вести из школы</vt:lpstr>
      <vt:lpstr>Презентация PowerPoint</vt:lpstr>
      <vt:lpstr>Задача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Разряды количественных числительных</dc:title>
  <dc:creator>123</dc:creator>
  <cp:lastModifiedBy>123</cp:lastModifiedBy>
  <cp:revision>5</cp:revision>
  <dcterms:created xsi:type="dcterms:W3CDTF">2013-10-28T12:55:38Z</dcterms:created>
  <dcterms:modified xsi:type="dcterms:W3CDTF">2013-10-28T14:34:30Z</dcterms:modified>
</cp:coreProperties>
</file>