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2999" y="-1142998"/>
            <a:ext cx="6858001" cy="9144000"/>
          </a:xfrm>
          <a:prstGeom prst="rect">
            <a:avLst/>
          </a:prstGeom>
        </p:spPr>
      </p:pic>
      <p:pic>
        <p:nvPicPr>
          <p:cNvPr id="5" name="Содержимое 4" descr="0_62824_5541dcc7_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400" y="3505200"/>
            <a:ext cx="2968753" cy="29806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5800" y="2133600"/>
            <a:ext cx="82963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«Народная декоративная роспись»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2200" y="1219200"/>
            <a:ext cx="4269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8600" y="3886200"/>
            <a:ext cx="470160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Подготовила: Тихонова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Оксана Владимировна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Воспитатель ДОУ «Орленок»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 Куйбышева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Новосибирской области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2999" y="-1142998"/>
            <a:ext cx="6858001" cy="9144000"/>
          </a:xfrm>
          <a:prstGeom prst="rect">
            <a:avLst/>
          </a:prstGeom>
        </p:spPr>
      </p:pic>
      <p:pic>
        <p:nvPicPr>
          <p:cNvPr id="5" name="Содержимое 4" descr="96369495_large_92745320_large_rr__13_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572000" y="2286000"/>
            <a:ext cx="4221163" cy="4221163"/>
          </a:xfrm>
        </p:spPr>
      </p:pic>
      <p:pic>
        <p:nvPicPr>
          <p:cNvPr id="6" name="Рисунок 5" descr="92744633_large_4753522_rr_5_1_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800" y="228600"/>
            <a:ext cx="4114800" cy="41206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2999" y="-1142998"/>
            <a:ext cx="6858001" cy="9144000"/>
          </a:xfrm>
          <a:prstGeom prst="rect">
            <a:avLst/>
          </a:prstGeom>
        </p:spPr>
      </p:pic>
      <p:pic>
        <p:nvPicPr>
          <p:cNvPr id="7" name="Содержимое 6" descr="256852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8800" y="1295400"/>
            <a:ext cx="3124200" cy="4957064"/>
          </a:xfrm>
        </p:spPr>
      </p:pic>
      <p:sp>
        <p:nvSpPr>
          <p:cNvPr id="5" name="Прямоугольник 4"/>
          <p:cNvSpPr/>
          <p:nvPr/>
        </p:nvSpPr>
        <p:spPr>
          <a:xfrm>
            <a:off x="3429000" y="533400"/>
            <a:ext cx="2293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Дымка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238170831_dymkov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76600" y="3276600"/>
            <a:ext cx="2590800" cy="34315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3400" y="1371600"/>
            <a:ext cx="384053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Чем знаменито Дымково?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Игрушкою своей!</a:t>
            </a:r>
          </a:p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ней нету цвету дымного,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серости серей.</a:t>
            </a:r>
          </a:p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ней что-то есть от радуги,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 капелек росы,</a:t>
            </a:r>
          </a:p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ней что-то есть от радости,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Гремящей,  как басы!</a:t>
            </a:r>
            <a:endParaRPr lang="ru-RU" sz="20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2999" y="-1142998"/>
            <a:ext cx="6858001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8478016_duym1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664780"/>
            <a:ext cx="7924800" cy="546538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2999" y="-1142998"/>
            <a:ext cx="6858001" cy="9144000"/>
          </a:xfrm>
          <a:prstGeom prst="rect">
            <a:avLst/>
          </a:prstGeom>
        </p:spPr>
      </p:pic>
      <p:pic>
        <p:nvPicPr>
          <p:cNvPr id="6" name="Содержимое 5" descr="68501412_0016020Pechkatelogrejka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008754" y="2209800"/>
            <a:ext cx="4649267" cy="4144963"/>
          </a:xfrm>
        </p:spPr>
      </p:pic>
      <p:sp>
        <p:nvSpPr>
          <p:cNvPr id="5" name="Прямоугольник 4"/>
          <p:cNvSpPr/>
          <p:nvPr/>
        </p:nvSpPr>
        <p:spPr>
          <a:xfrm>
            <a:off x="304800" y="685800"/>
            <a:ext cx="470000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Ласково и нежно называют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эту игрушку –Дымка.</a:t>
            </a:r>
          </a:p>
          <a:p>
            <a:pPr algn="ctr"/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 месту их рождения – они из</a:t>
            </a:r>
          </a:p>
          <a:p>
            <a:pPr algn="ctr"/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Слободы Дымково.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 высокого берега  реки Вятки,</a:t>
            </a:r>
          </a:p>
          <a:p>
            <a:pPr algn="ctr"/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Не котором стоит город Киров, 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Видно слободу Дымково.</a:t>
            </a:r>
            <a:endParaRPr lang="ru-RU" sz="24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2999" y="-1142998"/>
            <a:ext cx="6858001" cy="9144000"/>
          </a:xfrm>
          <a:prstGeom prst="rect">
            <a:avLst/>
          </a:prstGeom>
        </p:spPr>
      </p:pic>
      <p:pic>
        <p:nvPicPr>
          <p:cNvPr id="7" name="Рисунок 6" descr="108013625_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219200"/>
            <a:ext cx="6116933" cy="46386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1000" y="1295400"/>
            <a:ext cx="2514600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Игрушки белоснежные. </a:t>
            </a:r>
          </a:p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Перед тем как расписать,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Их белили мелом, разведенным в молоке.</a:t>
            </a:r>
          </a:p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Узор их состоит из геометрических  элементов: 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кружки, овалы, кольца.</a:t>
            </a:r>
            <a:endParaRPr lang="ru-RU" sz="20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3000" y="-1143001"/>
            <a:ext cx="6858001" cy="9144000"/>
          </a:xfrm>
          <a:prstGeom prst="rect">
            <a:avLst/>
          </a:prstGeom>
        </p:spPr>
      </p:pic>
      <p:pic>
        <p:nvPicPr>
          <p:cNvPr id="6" name="Содержимое 5" descr="90196615_2222299_23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200" y="1752600"/>
            <a:ext cx="5943600" cy="4671670"/>
          </a:xfrm>
        </p:spPr>
      </p:pic>
      <p:sp>
        <p:nvSpPr>
          <p:cNvPr id="5" name="Прямоугольник 4"/>
          <p:cNvSpPr/>
          <p:nvPr/>
        </p:nvSpPr>
        <p:spPr>
          <a:xfrm>
            <a:off x="2971800" y="762000"/>
            <a:ext cx="2988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Жостово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2999" y="-1142998"/>
            <a:ext cx="6858001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ackground_masterclass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381250" y="1524000"/>
            <a:ext cx="6324204" cy="50593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2999" y="-1142998"/>
            <a:ext cx="6858001" cy="9144000"/>
          </a:xfrm>
          <a:prstGeom prst="rect">
            <a:avLst/>
          </a:prstGeom>
        </p:spPr>
      </p:pic>
      <p:pic>
        <p:nvPicPr>
          <p:cNvPr id="6" name="Рисунок 5" descr="2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4114" y="0"/>
            <a:ext cx="5149886" cy="4049683"/>
          </a:xfrm>
          <a:prstGeom prst="rect">
            <a:avLst/>
          </a:prstGeom>
        </p:spPr>
      </p:pic>
      <p:pic>
        <p:nvPicPr>
          <p:cNvPr id="5" name="Содержимое 4" descr="jost2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8600" y="3052064"/>
            <a:ext cx="4876800" cy="36250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2999" y="-1142998"/>
            <a:ext cx="6858001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24200" y="838200"/>
            <a:ext cx="33325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Использованные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2999" y="-1142998"/>
            <a:ext cx="6858001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5800" y="914400"/>
            <a:ext cx="74898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Цель: формирование у детей предпосылок чувства патриотизма,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любви, уважения к Родине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1524000"/>
            <a:ext cx="802719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457200" indent="-457200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познакомить  воспитанников с видами декоративной росписи;</a:t>
            </a:r>
          </a:p>
          <a:p>
            <a:pPr marL="457200" indent="-457200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2.  формировать у детей интерес к предметам народного искусства,</a:t>
            </a:r>
          </a:p>
          <a:p>
            <a:pPr marL="457200" indent="-457200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онимания его особенностей;</a:t>
            </a:r>
          </a:p>
          <a:p>
            <a:pPr marL="457200" indent="-457200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3.  воспитывать  активность, инициативу, творчество в поиске </a:t>
            </a:r>
          </a:p>
          <a:p>
            <a:pPr marL="457200" indent="-457200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использовании узоров той или иной росписи.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2999" y="-1142998"/>
            <a:ext cx="6858001" cy="9144000"/>
          </a:xfrm>
          <a:prstGeom prst="rect">
            <a:avLst/>
          </a:prstGeom>
        </p:spPr>
      </p:pic>
      <p:pic>
        <p:nvPicPr>
          <p:cNvPr id="6" name="Рисунок 5" descr="59238585_gz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71351">
            <a:off x="2897265" y="1780927"/>
            <a:ext cx="6126178" cy="3200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00400" y="304800"/>
            <a:ext cx="2214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Гжель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1" y="990601"/>
            <a:ext cx="2666999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Голубизну небесную, 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сердцу так мила,</a:t>
            </a:r>
          </a:p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Кисть мастера на чашку легко перенесла.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 каждого художника есть свой узор любимый,</a:t>
            </a:r>
          </a:p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 в каждом отражается сторонушка родимая.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Её  трава шелковая, её цветы весенние</a:t>
            </a:r>
          </a:p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 мастерство волшебное достойны восхищения.</a:t>
            </a:r>
            <a:endParaRPr lang="ru-RU" sz="2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2999" y="-1142998"/>
            <a:ext cx="6858001" cy="9144000"/>
          </a:xfrm>
          <a:prstGeom prst="rect">
            <a:avLst/>
          </a:prstGeom>
        </p:spPr>
      </p:pic>
      <p:pic>
        <p:nvPicPr>
          <p:cNvPr id="5" name="Содержимое 4" descr="9b87cea92c9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505200" y="1143000"/>
            <a:ext cx="5187696" cy="5187696"/>
          </a:xfrm>
        </p:spPr>
      </p:pic>
      <p:sp>
        <p:nvSpPr>
          <p:cNvPr id="6" name="Прямоугольник 5"/>
          <p:cNvSpPr/>
          <p:nvPr/>
        </p:nvSpPr>
        <p:spPr>
          <a:xfrm>
            <a:off x="152400" y="838200"/>
            <a:ext cx="381000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Фарфоровые чайники, подсвечники, часы,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Животные и птицы невиданной красы.</a:t>
            </a:r>
          </a:p>
          <a:p>
            <a:pPr algn="ctr"/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Деревня в Подмосковье прославилась теперь: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Известно всем в народе её названье – Гжель.</a:t>
            </a:r>
          </a:p>
          <a:p>
            <a:pPr algn="ctr"/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Гордятся в Гжели жители небесной синевой,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 встретите на свете вы красоты такой!</a:t>
            </a:r>
            <a:endParaRPr lang="ru-RU" sz="2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2999" y="-1142998"/>
            <a:ext cx="6858001" cy="9144000"/>
          </a:xfrm>
          <a:prstGeom prst="rect">
            <a:avLst/>
          </a:prstGeom>
        </p:spPr>
      </p:pic>
      <p:pic>
        <p:nvPicPr>
          <p:cNvPr id="5" name="Содержимое 4" descr="90480172_2222299_16245434_GZHEL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343400" y="1600200"/>
            <a:ext cx="4621705" cy="4525963"/>
          </a:xfrm>
        </p:spPr>
      </p:pic>
      <p:sp>
        <p:nvSpPr>
          <p:cNvPr id="6" name="Прямоугольник 5"/>
          <p:cNvSpPr/>
          <p:nvPr/>
        </p:nvSpPr>
        <p:spPr>
          <a:xfrm>
            <a:off x="381000" y="685800"/>
            <a:ext cx="56334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Гжель – старинный центр России по 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производству фарфоровой, фаянсовой и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линяной посуды. </a:t>
            </a:r>
            <a:endParaRPr lang="ru-RU" sz="2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905000"/>
            <a:ext cx="457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Художник для росписи гжели </a:t>
            </a:r>
          </a:p>
          <a:p>
            <a:pPr algn="ctr"/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имеет лишь одну </a:t>
            </a:r>
          </a:p>
          <a:p>
            <a:pPr algn="ctr"/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краску – кобальт, которая 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затем приобретает характерный для гжели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иний цвет. </a:t>
            </a:r>
            <a:endParaRPr lang="ru-RU" sz="2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267200"/>
            <a:ext cx="46346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Её разводят водой.  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Пишут узоры по поверхности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зделия, а затем его покрывают</a:t>
            </a:r>
          </a:p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глазурью.</a:t>
            </a:r>
            <a:endParaRPr lang="ru-RU" sz="2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2999" y="-1142998"/>
            <a:ext cx="6858001" cy="9144000"/>
          </a:xfrm>
          <a:prstGeom prst="rect">
            <a:avLst/>
          </a:prstGeom>
        </p:spPr>
      </p:pic>
      <p:pic>
        <p:nvPicPr>
          <p:cNvPr id="5" name="Содержимое 4" descr="0005-003-Gorodet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2362200"/>
            <a:ext cx="6858000" cy="4000500"/>
          </a:xfrm>
        </p:spPr>
      </p:pic>
      <p:sp>
        <p:nvSpPr>
          <p:cNvPr id="6" name="Прямоугольник 5"/>
          <p:cNvSpPr/>
          <p:nvPr/>
        </p:nvSpPr>
        <p:spPr>
          <a:xfrm>
            <a:off x="3200400" y="762000"/>
            <a:ext cx="2679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Городец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2999" y="-1142998"/>
            <a:ext cx="6858001" cy="9144000"/>
          </a:xfrm>
          <a:prstGeom prst="rect">
            <a:avLst/>
          </a:prstGeom>
        </p:spPr>
      </p:pic>
      <p:pic>
        <p:nvPicPr>
          <p:cNvPr id="5" name="Содержимое 4" descr="88510024_76836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2400" y="1219200"/>
            <a:ext cx="4724400" cy="4724400"/>
          </a:xfrm>
        </p:spPr>
      </p:pic>
      <p:sp>
        <p:nvSpPr>
          <p:cNvPr id="6" name="Прямоугольник 5"/>
          <p:cNvSpPr/>
          <p:nvPr/>
        </p:nvSpPr>
        <p:spPr>
          <a:xfrm>
            <a:off x="533400" y="914400"/>
            <a:ext cx="3523529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Есть на Волге город древний,</a:t>
            </a:r>
          </a:p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 названью – Городец.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Славиться по всей России</a:t>
            </a:r>
          </a:p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Своей росписью, творец.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Распускаются букеты,</a:t>
            </a:r>
          </a:p>
          <a:p>
            <a:pPr algn="ctr"/>
            <a:r>
              <a:rPr lang="ru-RU" sz="2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Ярко красками горя,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Чудо - птицы там порхают,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Будто в сказку нас зовя.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Если взглянешь на дощечки,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увидишь чудеса!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Городецкие узоры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Тонко вывела рука!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Городецкий конь бежит, 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Вся земля под ним дрожит!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Птицы яркие летают,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кувшинки расцветают!</a:t>
            </a:r>
          </a:p>
          <a:p>
            <a:pPr algn="ctr"/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2999" y="-1142998"/>
            <a:ext cx="6858001" cy="9144000"/>
          </a:xfrm>
          <a:prstGeom prst="rect">
            <a:avLst/>
          </a:prstGeom>
        </p:spPr>
      </p:pic>
      <p:pic>
        <p:nvPicPr>
          <p:cNvPr id="6" name="Содержимое 5" descr="72c805e139e73750ee609f9f7c49be4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2286000"/>
            <a:ext cx="8229600" cy="3426057"/>
          </a:xfrm>
        </p:spPr>
      </p:pic>
      <p:sp>
        <p:nvSpPr>
          <p:cNvPr id="5" name="Прямоугольник 4"/>
          <p:cNvSpPr/>
          <p:nvPr/>
        </p:nvSpPr>
        <p:spPr>
          <a:xfrm>
            <a:off x="3200400" y="838200"/>
            <a:ext cx="287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Хохлома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42999" y="-1142998"/>
            <a:ext cx="6858001" cy="9144000"/>
          </a:xfrm>
          <a:prstGeom prst="rect">
            <a:avLst/>
          </a:prstGeom>
        </p:spPr>
      </p:pic>
      <p:pic>
        <p:nvPicPr>
          <p:cNvPr id="5" name="Содержимое 4" descr="1262363952_hohloma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963722" y="2209800"/>
            <a:ext cx="5643199" cy="39925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402</Words>
  <PresentationFormat>Экран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Кекс</dc:creator>
  <cp:lastModifiedBy>Кекс</cp:lastModifiedBy>
  <cp:revision>22</cp:revision>
  <dcterms:created xsi:type="dcterms:W3CDTF">2014-06-29T17:28:42Z</dcterms:created>
  <dcterms:modified xsi:type="dcterms:W3CDTF">2014-07-03T17:14:50Z</dcterms:modified>
</cp:coreProperties>
</file>