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404731-62D7-4367-A82B-14A8C89CD66A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31E70D2-86FE-4D30-AF3E-9FE71823409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305800" cy="1981200"/>
          </a:xfrm>
        </p:spPr>
        <p:txBody>
          <a:bodyPr/>
          <a:lstStyle/>
          <a:p>
            <a:r>
              <a:rPr lang="ru-RU" sz="5400" dirty="0" smtClean="0">
                <a:solidFill>
                  <a:srgbClr val="C00000"/>
                </a:solidFill>
                <a:latin typeface="Segoe Script" pitchFamily="34" charset="0"/>
                <a:cs typeface="Mangal" pitchFamily="2"/>
              </a:rPr>
              <a:t>Произведение А.П.Чехова «О любви»</a:t>
            </a:r>
            <a:endParaRPr lang="ru-RU" sz="5400" dirty="0">
              <a:solidFill>
                <a:srgbClr val="C00000"/>
              </a:solidFill>
              <a:latin typeface="Segoe Script" pitchFamily="34" charset="0"/>
              <a:cs typeface="Mangal" pitchFamily="2"/>
            </a:endParaRPr>
          </a:p>
        </p:txBody>
      </p:sp>
      <p:pic>
        <p:nvPicPr>
          <p:cNvPr id="13314" name="Picture 2" descr="http://www.tonnel.ru/calendar/kniga/67115795_tonne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7744" y="2492897"/>
            <a:ext cx="3947330" cy="37459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1)</a:t>
            </a:r>
            <a:r>
              <a:rPr lang="ru-RU" sz="2800" dirty="0" smtClean="0"/>
              <a:t> Узнать 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историческое  создание.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2)</a:t>
            </a:r>
            <a:r>
              <a:rPr lang="ru-RU" sz="2800" dirty="0" smtClean="0"/>
              <a:t> Познакомиться с  идеей произведения.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3) </a:t>
            </a:r>
            <a:r>
              <a:rPr lang="ru-RU" sz="2800" dirty="0" smtClean="0"/>
              <a:t>Главные герои и сюжет.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4) </a:t>
            </a:r>
            <a:r>
              <a:rPr lang="ru-RU" sz="2800" dirty="0" smtClean="0"/>
              <a:t>Раскрыть тему  произведения.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Segoe Script" pitchFamily="34" charset="0"/>
              </a:rPr>
              <a:t>Цели и задачи:</a:t>
            </a:r>
            <a:endParaRPr lang="ru-RU" sz="5400" dirty="0">
              <a:solidFill>
                <a:srgbClr val="C00000"/>
              </a:solidFill>
              <a:latin typeface="Segoe Script" pitchFamily="34" charset="0"/>
            </a:endParaRPr>
          </a:p>
        </p:txBody>
      </p:sp>
      <p:pic>
        <p:nvPicPr>
          <p:cNvPr id="14338" name="Picture 2" descr="http://secretwomanday.ru/wp-content/uploads/2011/10/karanda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928934"/>
            <a:ext cx="4286285" cy="342900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5000660" cy="4572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Рассказ «О любви» был написан в июле 1898 г. По свидетельству писательницы Л. А. Авиловой, в этом рассказе изображены их отношения с Чеховым. В записных книжках писателя довольно много заметок к рассказу «О любви».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Segoe Script" pitchFamily="34" charset="0"/>
              </a:rPr>
              <a:t>Историческое создание .</a:t>
            </a:r>
            <a:endParaRPr lang="ru-RU" sz="4400" dirty="0">
              <a:solidFill>
                <a:srgbClr val="C00000"/>
              </a:solidFill>
              <a:latin typeface="Segoe Script" pitchFamily="34" charset="0"/>
            </a:endParaRPr>
          </a:p>
        </p:txBody>
      </p:sp>
      <p:pic>
        <p:nvPicPr>
          <p:cNvPr id="15364" name="Picture 4" descr="http://thumbs.dreamstime.com/thumblarge_496/12715921961D5PM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14488"/>
            <a:ext cx="3309966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643050"/>
            <a:ext cx="4329114" cy="4976834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Серость, мелочность, мещанство, “футлярная жизнь” — все то, что так ненавидел Чехов, непримиримым врагом чего являлся, поглотили общество конца XIX века, проникли во все стороны человеческой жизни. Именно этому посвящена трилогия, состоящая из рассказов “Человек в футляре”, “Крыжовник”, “О любви”.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Segoe Script" pitchFamily="34" charset="0"/>
              </a:rPr>
              <a:t>Идея произведения.</a:t>
            </a:r>
            <a:endParaRPr lang="ru-RU" sz="5400" dirty="0">
              <a:solidFill>
                <a:srgbClr val="C00000"/>
              </a:solidFill>
              <a:latin typeface="Segoe Script" pitchFamily="34" charset="0"/>
            </a:endParaRPr>
          </a:p>
        </p:txBody>
      </p:sp>
      <p:pic>
        <p:nvPicPr>
          <p:cNvPr id="4" name="Picture 4" descr="http://thumbs.dreamstime.com/thumblarge_507/1274969090j9pX0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71612"/>
            <a:ext cx="3515202" cy="4357688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4757742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Основные герои это Алехин и Анна Алексеевна.</a:t>
            </a:r>
            <a:br>
              <a:rPr lang="ru-RU" dirty="0" smtClean="0"/>
            </a:br>
            <a:r>
              <a:rPr lang="ru-RU" dirty="0" smtClean="0"/>
              <a:t>Сюжет рассказа заключается в истории любви этих героев на фоне окружающих их людей. Собственно это рассказ в рассказе - Алехин рассказывает друзьям о любви, показывая ее безнадежность и грусть. Любовь была недолгой, так как мужа Анна Алексеевны перевели по службе в западную губернию. Алехин и его возлюбленная не стали бороться за любовь, не стали рушить это мимолетное чувство. герой понял, что любовь прекрасна лишь при прощании с Анной Алексеевной, признавшись ей в любви.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Segoe Script" pitchFamily="34" charset="0"/>
              </a:rPr>
              <a:t>Главные герои и сюжет произведения.</a:t>
            </a:r>
            <a:endParaRPr lang="ru-RU" sz="4000" dirty="0">
              <a:solidFill>
                <a:srgbClr val="C00000"/>
              </a:solidFill>
              <a:latin typeface="Segoe Script" pitchFamily="34" charset="0"/>
            </a:endParaRPr>
          </a:p>
        </p:txBody>
      </p:sp>
      <p:pic>
        <p:nvPicPr>
          <p:cNvPr id="16386" name="Picture 2" descr="http://lib.rus.ec/i/98/309398/i_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428736"/>
            <a:ext cx="3419475" cy="502920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500174"/>
            <a:ext cx="7901014" cy="2214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Основной темой рассказа «О любви» является «</a:t>
            </a:r>
            <a:r>
              <a:rPr lang="ru-RU" dirty="0" err="1" smtClean="0"/>
              <a:t>футлярность</a:t>
            </a:r>
            <a:r>
              <a:rPr lang="ru-RU" dirty="0" smtClean="0"/>
              <a:t>». Алёхин и Анна, полюбившие всею душою чисто и бескорыстно, вместо того, чтобы открыть свои чувства, бояться, начинают думать и выдумывать, при этом отбрасывая настоящие чувства в сторону. Исключая её саму, они низводят любовь на уровень только материальных проблем и ценностей, где она перестает существовать; на «сцену» выходят голая логика и тупой, жесткий рационализм.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Segoe Script" pitchFamily="34" charset="0"/>
              </a:rPr>
              <a:t>Тема произведения.</a:t>
            </a:r>
            <a:endParaRPr lang="ru-RU" sz="5400" dirty="0">
              <a:solidFill>
                <a:srgbClr val="C00000"/>
              </a:solidFill>
              <a:latin typeface="Segoe Script" pitchFamily="34" charset="0"/>
            </a:endParaRPr>
          </a:p>
        </p:txBody>
      </p:sp>
      <p:pic>
        <p:nvPicPr>
          <p:cNvPr id="17416" name="Picture 8" descr="http://www.xn--b1adbbbrcsucdbhbe7aks4w.xn--p1ai/wp-content/uploads/2012/01/cheh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00438"/>
            <a:ext cx="4429156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6500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C00000"/>
                </a:solidFill>
                <a:latin typeface="Segoe Script" pitchFamily="34" charset="0"/>
              </a:rPr>
              <a:t>Благодарим за внимание!</a:t>
            </a:r>
            <a:endParaRPr lang="ru-RU" sz="8800" dirty="0">
              <a:solidFill>
                <a:srgbClr val="C00000"/>
              </a:solidFill>
              <a:latin typeface="Segoe Script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-1219200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119</TotalTime>
  <Words>130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Произведение А.П.Чехова «О любви»</vt:lpstr>
      <vt:lpstr>Цели и задачи:</vt:lpstr>
      <vt:lpstr>Историческое создание .</vt:lpstr>
      <vt:lpstr>Идея произведения.</vt:lpstr>
      <vt:lpstr>Главные герои и сюжет произведения.</vt:lpstr>
      <vt:lpstr>Тема произведения.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Произведение А.П.Чехова «О любви»</dc:title>
  <dc:creator>Андрюша</dc:creator>
  <cp:lastModifiedBy>user</cp:lastModifiedBy>
  <cp:revision>14</cp:revision>
  <dcterms:created xsi:type="dcterms:W3CDTF">2012-04-09T13:08:11Z</dcterms:created>
  <dcterms:modified xsi:type="dcterms:W3CDTF">2001-12-31T21:07:28Z</dcterms:modified>
</cp:coreProperties>
</file>