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"/>
  </p:notesMasterIdLst>
  <p:sldIdLst>
    <p:sldId id="273" r:id="rId2"/>
    <p:sldId id="274" r:id="rId3"/>
    <p:sldId id="275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  <a:srgbClr val="FF66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6" autoAdjust="0"/>
    <p:restoredTop sz="94660"/>
  </p:normalViewPr>
  <p:slideViewPr>
    <p:cSldViewPr>
      <p:cViewPr varScale="1">
        <p:scale>
          <a:sx n="65" d="100"/>
          <a:sy n="65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5ACF0-1AC2-4558-ADAA-4729C0A2F6B0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42B8-6C70-4616-A32C-DD50B6C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8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542B8-6C70-4616-A32C-DD50B6C8A9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8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72AFA0-6304-4952-A76B-D757F33C64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42410-7C40-426B-939F-8CB1D3A149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73BF-8E79-4C3E-BAFB-E360A40129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A0A1F0-6F2F-414A-B35D-0F32D2BFB2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6648-CF5D-4F7D-8E76-8B854690E9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4633E-EB74-4825-A2A7-8039C07B3F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645A5-7B0F-46EB-90B6-22207B9FFF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9551-DA32-42ED-8DB2-698EA1F371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42FA7-8F08-4C7E-AACA-E63D560D96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19027-9EB6-4B65-B832-E738A4A938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197E-56AF-47B4-B842-5DAA374711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EBA1-F67C-4376-B657-24DA796727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EED1AF56-69F0-4987-BBB7-B214722A2FA8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microsoft.com/office/2007/relationships/hdphoto" Target="../media/hdphoto1.wdp"/><Relationship Id="rId2" Type="http://schemas.openxmlformats.org/officeDocument/2006/relationships/audio" Target="file:///C:\Users\User\Desktop\&#1095;&#1090;&#1086;,%20&#1075;&#1076;&#1077;,%20&#1082;&#1086;&#1075;&#1076;&#1072;.%20&#1089;&#1077;&#1084;&#1080;&#1085;&#1072;&#1088;\Ra-ta-ta.mp3" TargetMode="External"/><Relationship Id="rId1" Type="http://schemas.openxmlformats.org/officeDocument/2006/relationships/audio" Target="file:///K:\&#1057;&#1045;&#1052;&#1048;&#1053;&#1040;&#1056;\Ra-ta-ta.mp3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3.mp3"/><Relationship Id="rId10" Type="http://schemas.openxmlformats.org/officeDocument/2006/relationships/image" Target="../media/image5.jpeg"/><Relationship Id="rId4" Type="http://schemas.microsoft.com/office/2007/relationships/media" Target="../media/media3.mp3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5.wav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wav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6.png"/><Relationship Id="rId2" Type="http://schemas.microsoft.com/office/2007/relationships/media" Target="../media/media2.mp3"/><Relationship Id="rId16" Type="http://schemas.openxmlformats.org/officeDocument/2006/relationships/slide" Target="slide1.xml"/><Relationship Id="rId1" Type="http://schemas.openxmlformats.org/officeDocument/2006/relationships/audio" Target="../media/audio1.wav"/><Relationship Id="rId6" Type="http://schemas.microsoft.com/office/2007/relationships/media" Target="../media/media4.wav"/><Relationship Id="rId11" Type="http://schemas.openxmlformats.org/officeDocument/2006/relationships/audio" Target="../media/media6.wav"/><Relationship Id="rId5" Type="http://schemas.openxmlformats.org/officeDocument/2006/relationships/audio" Target="../media/media3.mp3"/><Relationship Id="rId15" Type="http://schemas.openxmlformats.org/officeDocument/2006/relationships/image" Target="../media/image4.png"/><Relationship Id="rId10" Type="http://schemas.microsoft.com/office/2007/relationships/media" Target="../media/media6.wav"/><Relationship Id="rId4" Type="http://schemas.microsoft.com/office/2007/relationships/media" Target="../media/media3.mp3"/><Relationship Id="rId9" Type="http://schemas.openxmlformats.org/officeDocument/2006/relationships/audio" Target="../media/media5.wav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Rectangle 75">
            <a:hlinkClick r:id="" action="ppaction://noaction"/>
          </p:cNvPr>
          <p:cNvSpPr>
            <a:spLocks noChangeArrowheads="1"/>
          </p:cNvSpPr>
          <p:nvPr/>
        </p:nvSpPr>
        <p:spPr bwMode="auto">
          <a:xfrm rot="1371166">
            <a:off x="3184014" y="5744706"/>
            <a:ext cx="792163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20" name="Rectangle 7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75125" y="5516563"/>
            <a:ext cx="7921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26" name="Picture 78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34" y="1823665"/>
            <a:ext cx="1559777" cy="10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38" y="4677052"/>
            <a:ext cx="1559780" cy="10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80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92" y="3200593"/>
            <a:ext cx="1542438" cy="10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81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22" y="4677052"/>
            <a:ext cx="1559777" cy="10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82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38" y="3163858"/>
            <a:ext cx="1559777" cy="10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83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98" y="4700447"/>
            <a:ext cx="1491420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5" y="3214152"/>
            <a:ext cx="1522631" cy="10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85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7" y="1823664"/>
            <a:ext cx="1522631" cy="10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89" y="1797236"/>
            <a:ext cx="1542438" cy="10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Picture 87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92" y="1823664"/>
            <a:ext cx="1542438" cy="10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88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5" y="4675495"/>
            <a:ext cx="1522629" cy="10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7" name="Picture 89" descr="Рисунок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07" y="3214152"/>
            <a:ext cx="1522631" cy="10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38" name="Group 90"/>
          <p:cNvGrpSpPr>
            <a:grpSpLocks/>
          </p:cNvGrpSpPr>
          <p:nvPr/>
        </p:nvGrpSpPr>
        <p:grpSpPr bwMode="auto">
          <a:xfrm>
            <a:off x="8674132" y="0"/>
            <a:ext cx="468312" cy="476250"/>
            <a:chOff x="1882" y="3657"/>
            <a:chExt cx="227" cy="227"/>
          </a:xfrm>
          <a:solidFill>
            <a:srgbClr val="00B0F0"/>
          </a:solidFill>
        </p:grpSpPr>
        <p:sp>
          <p:nvSpPr>
            <p:cNvPr id="2139" name="Rectangle 91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1882" y="3657"/>
              <a:ext cx="227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2140" name="WordArt 92">
              <a:hlinkClick r:id="" action="ppaction://hlinkshowjump?jump=endshow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7" y="3702"/>
              <a:ext cx="137" cy="137"/>
            </a:xfrm>
            <a:prstGeom prst="rect">
              <a:avLst/>
            </a:prstGeom>
            <a:grpFill/>
            <a:ln>
              <a:solidFill>
                <a:schemeClr val="accent5">
                  <a:lumMod val="90000"/>
                </a:schemeClr>
              </a:solidFill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7030A0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latin typeface="Arial"/>
                  <a:cs typeface="Arial"/>
                </a:rPr>
                <a:t>х</a:t>
              </a:r>
            </a:p>
          </p:txBody>
        </p:sp>
      </p:grpSp>
      <p:pic>
        <p:nvPicPr>
          <p:cNvPr id="2147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4268" y="1751392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ru-RU" sz="7200" b="1" cap="all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6658" y="1767201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05834" y="1751392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30066" y="4610715"/>
            <a:ext cx="126531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10</a:t>
            </a:r>
            <a:endParaRPr lang="ru-RU" sz="7200" b="1" cap="all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4265" y="4596443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64268" y="309752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58727" y="3138179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05834" y="3128321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53958" y="3138179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3958" y="1767202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3958" y="4610715"/>
            <a:ext cx="12197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12</a:t>
            </a:r>
            <a:endParaRPr lang="ru-RU" sz="7200" b="1" cap="all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92446" y="4610715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11</a:t>
            </a:r>
            <a:endParaRPr lang="ru-RU" sz="7200" b="1" cap="all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Круглая лента лицом вверх 4"/>
          <p:cNvSpPr/>
          <p:nvPr/>
        </p:nvSpPr>
        <p:spPr>
          <a:xfrm rot="2309416" flipH="1">
            <a:off x="7185771" y="1025316"/>
            <a:ext cx="2081653" cy="908720"/>
          </a:xfrm>
          <a:prstGeom prst="ellipseRibbon2">
            <a:avLst>
              <a:gd name="adj1" fmla="val 37673"/>
              <a:gd name="adj2" fmla="val 61263"/>
              <a:gd name="adj3" fmla="val 20034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Круглая лента лицом вверх 57"/>
          <p:cNvSpPr/>
          <p:nvPr/>
        </p:nvSpPr>
        <p:spPr>
          <a:xfrm rot="19290584">
            <a:off x="-65402" y="1025315"/>
            <a:ext cx="2081653" cy="908720"/>
          </a:xfrm>
          <a:prstGeom prst="ellipseRibbon2">
            <a:avLst>
              <a:gd name="adj1" fmla="val 37673"/>
              <a:gd name="adj2" fmla="val 61263"/>
              <a:gd name="adj3" fmla="val 20034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руглая лента лицом вверх 58"/>
          <p:cNvSpPr/>
          <p:nvPr/>
        </p:nvSpPr>
        <p:spPr>
          <a:xfrm rot="2309416" flipV="1">
            <a:off x="6582" y="5580727"/>
            <a:ext cx="2081653" cy="908720"/>
          </a:xfrm>
          <a:prstGeom prst="ellipseRibbon2">
            <a:avLst>
              <a:gd name="adj1" fmla="val 37673"/>
              <a:gd name="adj2" fmla="val 61263"/>
              <a:gd name="adj3" fmla="val 20034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руглая лента лицом вверх 59"/>
          <p:cNvSpPr/>
          <p:nvPr/>
        </p:nvSpPr>
        <p:spPr>
          <a:xfrm rot="19290584" flipH="1" flipV="1">
            <a:off x="7090710" y="5555611"/>
            <a:ext cx="2081653" cy="908720"/>
          </a:xfrm>
          <a:prstGeom prst="ellipseRibbon2">
            <a:avLst>
              <a:gd name="adj1" fmla="val 37673"/>
              <a:gd name="adj2" fmla="val 61263"/>
              <a:gd name="adj3" fmla="val 20034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33968" y="381839"/>
            <a:ext cx="58744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>
                  <a:solidFill>
                    <a:schemeClr val="accent5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ПОЛЕ ВОПРОСОВ</a:t>
            </a:r>
            <a:endParaRPr lang="ru-RU" sz="4400" b="1" cap="all" dirty="0">
              <a:ln>
                <a:solidFill>
                  <a:schemeClr val="accent5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6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82" y="66074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053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92" y="6445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77" y="66074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06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5927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392" y="65878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392" y="66074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67" y="65777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53" y="65630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67" y="65777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76254" y="3519885"/>
            <a:ext cx="304800" cy="304800"/>
          </a:xfrm>
          <a:prstGeom prst="rect">
            <a:avLst/>
          </a:prstGeom>
        </p:spPr>
      </p:pic>
      <p:pic>
        <p:nvPicPr>
          <p:cNvPr id="56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84817" y="3657992"/>
            <a:ext cx="304800" cy="304800"/>
          </a:xfrm>
          <a:prstGeom prst="rect">
            <a:avLst/>
          </a:prstGeom>
        </p:spPr>
      </p:pic>
      <p:pic>
        <p:nvPicPr>
          <p:cNvPr id="57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63838" y="3563635"/>
            <a:ext cx="304800" cy="304800"/>
          </a:xfrm>
          <a:prstGeom prst="rect">
            <a:avLst/>
          </a:prstGeom>
        </p:spPr>
      </p:pic>
      <p:pic>
        <p:nvPicPr>
          <p:cNvPr id="61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05532" y="3657992"/>
            <a:ext cx="304800" cy="304800"/>
          </a:xfrm>
          <a:prstGeom prst="rect">
            <a:avLst/>
          </a:prstGeom>
        </p:spPr>
      </p:pic>
      <p:pic>
        <p:nvPicPr>
          <p:cNvPr id="62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72695" y="3851141"/>
            <a:ext cx="304800" cy="304800"/>
          </a:xfrm>
          <a:prstGeom prst="rect">
            <a:avLst/>
          </a:prstGeom>
        </p:spPr>
      </p:pic>
      <p:pic>
        <p:nvPicPr>
          <p:cNvPr id="63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69246" y="3708255"/>
            <a:ext cx="304800" cy="304800"/>
          </a:xfrm>
          <a:prstGeom prst="rect">
            <a:avLst/>
          </a:prstGeom>
        </p:spPr>
      </p:pic>
      <p:pic>
        <p:nvPicPr>
          <p:cNvPr id="64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23854" y="3810392"/>
            <a:ext cx="304800" cy="304800"/>
          </a:xfrm>
          <a:prstGeom prst="rect">
            <a:avLst/>
          </a:prstGeom>
        </p:spPr>
      </p:pic>
      <p:pic>
        <p:nvPicPr>
          <p:cNvPr id="65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30658" y="3733122"/>
            <a:ext cx="304800" cy="304800"/>
          </a:xfrm>
          <a:prstGeom prst="rect">
            <a:avLst/>
          </a:prstGeom>
        </p:spPr>
      </p:pic>
      <p:pic>
        <p:nvPicPr>
          <p:cNvPr id="78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21895" y="3672285"/>
            <a:ext cx="304800" cy="304800"/>
          </a:xfrm>
          <a:prstGeom prst="rect">
            <a:avLst/>
          </a:prstGeom>
        </p:spPr>
      </p:pic>
      <p:pic>
        <p:nvPicPr>
          <p:cNvPr id="79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1454" y="3580722"/>
            <a:ext cx="304800" cy="304800"/>
          </a:xfrm>
          <a:prstGeom prst="rect">
            <a:avLst/>
          </a:prstGeom>
        </p:spPr>
      </p:pic>
      <p:pic>
        <p:nvPicPr>
          <p:cNvPr id="80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8258" y="3672285"/>
            <a:ext cx="304800" cy="304800"/>
          </a:xfrm>
          <a:prstGeom prst="rect">
            <a:avLst/>
          </a:prstGeom>
        </p:spPr>
      </p:pic>
      <p:pic>
        <p:nvPicPr>
          <p:cNvPr id="81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31579" y="3708255"/>
            <a:ext cx="304800" cy="304800"/>
          </a:xfrm>
          <a:prstGeom prst="rect">
            <a:avLst/>
          </a:prstGeom>
        </p:spPr>
      </p:pic>
      <p:pic>
        <p:nvPicPr>
          <p:cNvPr id="82" name="Ra-ta-t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69495" y="37331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624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62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62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1624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1624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162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162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1624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3162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3162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3162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31624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7"/>
                  </p:tgtEl>
                </p:cond>
              </p:nextCondLst>
            </p:seq>
            <p:audio>
              <p:cMediaNode vol="17000" showWhenStopped="0"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7"/>
                </p:tgtEl>
              </p:cMediaNode>
            </p:audio>
            <p:audio>
              <p:cMediaNode vol="17000" showWhenStopped="0">
                <p:cTn id="2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17000" showWhenStopped="0">
                <p:cTn id="2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17000" showWhenStopped="0">
                <p:cTn id="2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17000" showWhenStopped="0">
                <p:cTn id="2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17000" showWhenStopped="0">
                <p:cTn id="2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17000" showWhenStopped="0">
                <p:cTn id="2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17000" showWhenStopped="0">
                <p:cTn id="2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7000" showWhenStopped="0">
                <p:cTn id="2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17000" showWhenStopped="0">
                <p:cTn id="2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17000" showWhenStopped="0">
                <p:cTn id="2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17000" showWhenStopped="0">
                <p:cTn id="2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17000" showWhenStopped="0"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в конец 33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893632" y="6055072"/>
            <a:ext cx="8047038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31" name="Управляющая кнопка: далее 30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5950" y="7029450"/>
            <a:ext cx="609600" cy="609600"/>
          </a:xfrm>
          <a:prstGeom prst="rect">
            <a:avLst/>
          </a:prstGeom>
        </p:spPr>
      </p:pic>
      <p:pic>
        <p:nvPicPr>
          <p:cNvPr id="3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01509" y="7022076"/>
            <a:ext cx="609600" cy="609600"/>
          </a:xfrm>
          <a:prstGeom prst="rect">
            <a:avLst/>
          </a:prstGeom>
        </p:spPr>
      </p:pic>
      <p:sp>
        <p:nvSpPr>
          <p:cNvPr id="33" name="Стрелка вправо с вырезом 32">
            <a:hlinkClick r:id="rId9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2748" y="263425"/>
            <a:ext cx="481852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300" dirty="0" smtClean="0">
                <a:ln w="11430"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«ЧЕРНЫЙ ЯЩИК»</a:t>
            </a:r>
            <a:endParaRPr lang="ru-RU" sz="3600" b="1" spc="300" dirty="0">
              <a:ln w="11430">
                <a:solidFill>
                  <a:schemeClr val="bg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340" y="936613"/>
            <a:ext cx="8374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В «черном ящике» лежит талисман, который носили на груди средневековые рыцари. Ему приписывали лечебные свойства, а в средние века утверждали, что даже его запах предохраняет от заболеваний. Философы древности, разрезая этот  загадочный предмет поперек, объяснили строение Вселенной. </a:t>
            </a: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69602" y="4393811"/>
            <a:ext cx="6444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в «черном ящике?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67199" y="2773044"/>
            <a:ext cx="3837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/>
              <a:t>Р</a:t>
            </a:r>
            <a:r>
              <a:rPr lang="ru-RU" sz="3600" dirty="0" smtClean="0"/>
              <a:t>епчатый лук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76249" y="7104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3</a:t>
            </a:r>
            <a:r>
              <a:rPr lang="ru-RU" sz="2800" b="1" dirty="0" smtClean="0">
                <a:solidFill>
                  <a:srgbClr val="FFFF00"/>
                </a:solidFill>
              </a:rPr>
              <a:t>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3316" name="Picture 4" descr="http://im5-tub-ru.yandex.net/i?id=783803977-23-72&amp;n=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1" y="904116"/>
            <a:ext cx="5226137" cy="3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1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72" dur="5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3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0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3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 animBg="1" autoUpdateAnimBg="0"/>
      <p:bldP spid="25" grpId="1" animBg="1"/>
      <p:bldP spid="25" grpId="2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 animBg="1"/>
      <p:bldP spid="31" grpId="1" animBg="1"/>
      <p:bldP spid="4" grpId="0" animBg="1"/>
      <p:bldP spid="4" grpId="1" animBg="1"/>
      <p:bldP spid="5" grpId="0"/>
      <p:bldP spid="5" grpId="1"/>
      <p:bldP spid="6" grpId="0"/>
      <p:bldP spid="6" grpId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93632" y="6055072"/>
            <a:ext cx="8047038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13" name="Управляющая кнопка: далее 12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16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17" name="Стрелка вправо с вырезом 16">
            <a:hlinkClick r:id="rId16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" name="2017 86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28600" y="2395488"/>
            <a:ext cx="465584" cy="465584"/>
          </a:xfrm>
          <a:prstGeom prst="rect">
            <a:avLst/>
          </a:prstGeom>
        </p:spPr>
      </p:pic>
      <p:pic>
        <p:nvPicPr>
          <p:cNvPr id="29" name="2019 11.wa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657952" y="2573040"/>
            <a:ext cx="432048" cy="432048"/>
          </a:xfrm>
          <a:prstGeom prst="rect">
            <a:avLst/>
          </a:prstGeom>
        </p:spPr>
      </p:pic>
      <p:pic>
        <p:nvPicPr>
          <p:cNvPr id="30" name="2019 15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641184" y="3284984"/>
            <a:ext cx="448816" cy="4488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1493" y="986608"/>
            <a:ext cx="7163222" cy="281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4800" dirty="0" smtClean="0"/>
              <a:t>Что звучит?</a:t>
            </a:r>
          </a:p>
          <a:p>
            <a:pPr algn="ctr">
              <a:lnSpc>
                <a:spcPct val="200000"/>
              </a:lnSpc>
            </a:pPr>
            <a:r>
              <a:rPr lang="ru-RU" sz="4800" dirty="0" smtClean="0"/>
              <a:t>Чем отличаются звуки?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580656" y="175801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Звучат  колокольчики и колокола. </a:t>
            </a:r>
          </a:p>
          <a:p>
            <a:pPr algn="just"/>
            <a:endParaRPr lang="ru-RU" sz="3200" dirty="0" smtClean="0"/>
          </a:p>
          <a:p>
            <a:pPr algn="ctr"/>
            <a:r>
              <a:rPr lang="ru-RU" sz="3200" dirty="0" smtClean="0"/>
              <a:t>Звуки отличаются громкостью и</a:t>
            </a:r>
            <a:r>
              <a:rPr lang="ru-RU" sz="3200" dirty="0"/>
              <a:t> </a:t>
            </a:r>
            <a:r>
              <a:rPr lang="ru-RU" sz="3200" dirty="0" smtClean="0"/>
              <a:t>высотой  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39405" y="2509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2</a:t>
            </a:r>
            <a:r>
              <a:rPr lang="ru-RU" sz="2800" b="1" dirty="0" smtClean="0">
                <a:solidFill>
                  <a:srgbClr val="FFFF00"/>
                </a:solidFill>
              </a:rPr>
              <a:t>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5" name="Управляющая кнопка: в конец 24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6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10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64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3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1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 animBg="1" autoUpdateAnimBg="0"/>
      <p:bldP spid="8" grpId="1" animBg="1"/>
      <p:bldP spid="8" grpId="2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8" grpId="0"/>
      <p:bldP spid="18" grpId="1"/>
      <p:bldP spid="21" grpId="0"/>
    </p:bldLst>
  </p:timing>
</p:sld>
</file>

<file path=ppt/theme/theme1.xml><?xml version="1.0" encoding="utf-8"?>
<a:theme xmlns:a="http://schemas.openxmlformats.org/drawingml/2006/main" name="ИГРА ЧТО,ГДЕ,КОГДА-колебания и волны 9кл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 ЧТО,ГДЕ,КОГДА-колебания и волны 9кл</Template>
  <TotalTime>337</TotalTime>
  <Words>112</Words>
  <Application>Microsoft Office PowerPoint</Application>
  <PresentationFormat>Экран (4:3)</PresentationFormat>
  <Paragraphs>42</Paragraphs>
  <Slides>3</Slides>
  <Notes>1</Notes>
  <HiddenSlides>2</HiddenSlides>
  <MMClips>35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ИГРА ЧТО,ГДЕ,КОГДА-колебания и волны 9кл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2014-02-01T17:42:19Z</dcterms:created>
  <dcterms:modified xsi:type="dcterms:W3CDTF">2014-06-27T18:03:45Z</dcterms:modified>
</cp:coreProperties>
</file>