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FF66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4660"/>
  </p:normalViewPr>
  <p:slideViewPr>
    <p:cSldViewPr>
      <p:cViewPr varScale="1">
        <p:scale>
          <a:sx n="60" d="100"/>
          <a:sy n="6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ACF0-1AC2-4558-ADAA-4729C0A2F6B0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42B8-6C70-4616-A32C-DD50B6C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72AFA0-6304-4952-A76B-D757F33C6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42410-7C40-426B-939F-8CB1D3A149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73BF-8E79-4C3E-BAFB-E360A4012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A0A1F0-6F2F-414A-B35D-0F32D2BFB2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6648-CF5D-4F7D-8E76-8B854690E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633E-EB74-4825-A2A7-8039C07B3F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5A5-7B0F-46EB-90B6-22207B9FF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9551-DA32-42ED-8DB2-698EA1F371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2FA7-8F08-4C7E-AACA-E63D560D96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9027-9EB6-4B65-B832-E738A4A938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197E-56AF-47B4-B842-5DAA374711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EBA1-F67C-4376-B657-24DA796727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ED1AF56-69F0-4987-BBB7-B214722A2FA8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K:\&#1057;&#1045;&#1052;&#1048;&#1053;&#1040;&#1056;\Richard%20Strauss-%20Also%20sprach%20Zaratustr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Richard%20Strauss-%20Also%20sprach%20Zaratustra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01518" y="229613"/>
            <a:ext cx="1434977" cy="6408969"/>
          </a:xfrm>
          <a:prstGeom prst="rect">
            <a:avLst/>
          </a:prstGeom>
          <a:solidFill>
            <a:srgbClr val="FF66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613"/>
            <a:ext cx="7422007" cy="64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1945" y="229613"/>
            <a:ext cx="3419873" cy="6093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Что?</a:t>
            </a:r>
          </a:p>
          <a:p>
            <a:pPr algn="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  <a:p>
            <a:pPr algn="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Где?</a:t>
            </a:r>
          </a:p>
          <a:p>
            <a:pPr algn="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  <a:p>
            <a:pPr algn="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Когда?</a:t>
            </a:r>
          </a:p>
          <a:p>
            <a:pPr algn="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1275" name="Richard Strauss- Also sprach Zaratust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528" y="65715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40538" y="5919677"/>
            <a:ext cx="2303462" cy="6207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Начать игру</a:t>
            </a:r>
          </a:p>
        </p:txBody>
      </p:sp>
      <p:pic>
        <p:nvPicPr>
          <p:cNvPr id="5" name="Richard Strauss- Also sprach Zaratustr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6753" y="5157192"/>
            <a:ext cx="332420" cy="30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numSld="2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  <p:audio>
              <p:cMediaNode vol="80000" numSld="2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2" grpId="0"/>
      <p:bldP spid="112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36455" y="260648"/>
            <a:ext cx="8229600" cy="6921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Условия игры</a:t>
            </a:r>
          </a:p>
        </p:txBody>
      </p:sp>
      <p:sp>
        <p:nvSpPr>
          <p:cNvPr id="52231" name="Text Box 7" descr="Дранка"/>
          <p:cNvSpPr txBox="1">
            <a:spLocks noChangeArrowheads="1"/>
          </p:cNvSpPr>
          <p:nvPr/>
        </p:nvSpPr>
        <p:spPr bwMode="auto">
          <a:xfrm>
            <a:off x="484567" y="812412"/>
            <a:ext cx="8133375" cy="50783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В игре участвуют две команды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Очередность определяется жеребьевкой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На </a:t>
            </a:r>
            <a:r>
              <a:rPr lang="ru-RU" b="1" dirty="0"/>
              <a:t>обдумывание вопроса дается 1 </a:t>
            </a:r>
            <a:r>
              <a:rPr lang="ru-RU" b="1" dirty="0" smtClean="0"/>
              <a:t>минута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Каждый вопрос оценивается баллами</a:t>
            </a:r>
            <a:endParaRPr lang="ru-RU" b="1" dirty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Если </a:t>
            </a:r>
            <a:r>
              <a:rPr lang="ru-RU" b="1" dirty="0" smtClean="0"/>
              <a:t>команда дает </a:t>
            </a:r>
            <a:r>
              <a:rPr lang="ru-RU" b="1" dirty="0"/>
              <a:t>правильный ответ, то </a:t>
            </a:r>
            <a:r>
              <a:rPr lang="ru-RU" b="1" dirty="0" smtClean="0"/>
              <a:t>она </a:t>
            </a:r>
            <a:r>
              <a:rPr lang="ru-RU" b="1" dirty="0"/>
              <a:t>получает одно </a:t>
            </a:r>
            <a:r>
              <a:rPr lang="ru-RU" b="1" dirty="0" smtClean="0"/>
              <a:t>очко</a:t>
            </a:r>
            <a:endParaRPr lang="ru-RU" b="1" dirty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Если команда не ответила на вопрос, за игральный стол садится другая </a:t>
            </a:r>
            <a:r>
              <a:rPr lang="ru-RU" b="1" dirty="0" smtClean="0"/>
              <a:t>команда</a:t>
            </a:r>
            <a:endParaRPr lang="ru-RU" b="1" dirty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Если ни одна из команд </a:t>
            </a:r>
            <a:r>
              <a:rPr lang="ru-RU" b="1" dirty="0"/>
              <a:t>не </a:t>
            </a:r>
            <a:r>
              <a:rPr lang="ru-RU" b="1" dirty="0" smtClean="0"/>
              <a:t>ответила </a:t>
            </a:r>
            <a:r>
              <a:rPr lang="ru-RU" b="1" dirty="0"/>
              <a:t>на вопрос, </a:t>
            </a:r>
            <a:r>
              <a:rPr lang="ru-RU" b="1" dirty="0" smtClean="0"/>
              <a:t>он снимается, и ведущий зачитывает правильный ответ</a:t>
            </a:r>
            <a:endParaRPr lang="ru-RU" b="1" dirty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/>
              <a:t>Во время ответа никто не имеет право добавлять или исправлять </a:t>
            </a:r>
            <a:r>
              <a:rPr lang="ru-RU" b="1" dirty="0" smtClean="0"/>
              <a:t>говорящего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Уточнить </a:t>
            </a:r>
            <a:r>
              <a:rPr lang="ru-RU" b="1" dirty="0"/>
              <a:t>вопрос и ответ может только </a:t>
            </a:r>
            <a:r>
              <a:rPr lang="ru-RU" b="1" dirty="0" smtClean="0"/>
              <a:t>ведущий</a:t>
            </a:r>
            <a:endParaRPr lang="ru-RU" b="1" dirty="0"/>
          </a:p>
        </p:txBody>
      </p:sp>
      <p:pic>
        <p:nvPicPr>
          <p:cNvPr id="52236" name="Richard Strauss- Also sprach Zaratustra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4975" y="67056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2" name="Oval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55062" y="5877272"/>
            <a:ext cx="2592387" cy="6207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0684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76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ИГРА ЧТО,ГДЕ,КОГДА-колебания и волны 9кл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ЧТО,ГДЕ,КОГДА-колебания и волны 9кл</Template>
  <TotalTime>333</TotalTime>
  <Words>90</Words>
  <Application>Microsoft Office PowerPoint</Application>
  <PresentationFormat>Экран (4:3)</PresentationFormat>
  <Paragraphs>17</Paragraphs>
  <Slides>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ИГРА ЧТО,ГДЕ,КОГДА-колебания и волны 9кл</vt:lpstr>
      <vt:lpstr>Презентация PowerPoint</vt:lpstr>
      <vt:lpstr>Условия игры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2014-02-01T17:42:19Z</dcterms:created>
  <dcterms:modified xsi:type="dcterms:W3CDTF">2014-06-27T17:37:29Z</dcterms:modified>
</cp:coreProperties>
</file>