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57" r:id="rId4"/>
    <p:sldId id="261" r:id="rId5"/>
    <p:sldId id="262" r:id="rId6"/>
    <p:sldId id="260" r:id="rId7"/>
    <p:sldId id="263" r:id="rId8"/>
    <p:sldId id="258" r:id="rId9"/>
    <p:sldId id="259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80FF3-BE0E-4CDB-8B80-88951021D846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927BA-EC1F-459F-9C3E-7B96263EB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927BA-EC1F-459F-9C3E-7B96263EB26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323850" y="836613"/>
            <a:ext cx="7772400" cy="1470025"/>
          </a:xfrm>
        </p:spPr>
        <p:txBody>
          <a:bodyPr/>
          <a:lstStyle/>
          <a:p>
            <a:r>
              <a:rPr lang="ru-RU" dirty="0" smtClean="0"/>
              <a:t>«Виват, детектив!»</a:t>
            </a: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6013" y="2708275"/>
            <a:ext cx="6400800" cy="1752600"/>
          </a:xfrm>
        </p:spPr>
        <p:txBody>
          <a:bodyPr/>
          <a:lstStyle/>
          <a:p>
            <a:r>
              <a:rPr lang="ru-RU" dirty="0" smtClean="0"/>
              <a:t>Театрализованное представление о</a:t>
            </a:r>
          </a:p>
          <a:p>
            <a:r>
              <a:rPr lang="ru-RU" dirty="0" smtClean="0"/>
              <a:t>детективном жанре</a:t>
            </a:r>
          </a:p>
          <a:p>
            <a:r>
              <a:rPr lang="ru-RU" dirty="0" smtClean="0"/>
              <a:t>для учащихся 8 класса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869160"/>
            <a:ext cx="47914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Составитель: учитель русского языка и литературы Якимова Евгения Владимировна,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Санаторная школа – интернат № 33,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с. Толбага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шаблон </a:t>
            </a:r>
            <a:r>
              <a:rPr lang="ru-RU" dirty="0" err="1" smtClean="0"/>
              <a:t>GoldNight</a:t>
            </a:r>
            <a:r>
              <a:rPr lang="ru-RU" dirty="0" smtClean="0"/>
              <a:t> скачан с сайта http://freeppt.ru/ - </a:t>
            </a:r>
          </a:p>
          <a:p>
            <a:r>
              <a:rPr lang="ru-RU" dirty="0" smtClean="0"/>
              <a:t>шаблоны </a:t>
            </a:r>
            <a:r>
              <a:rPr lang="ru-RU" dirty="0" err="1" smtClean="0"/>
              <a:t>PowerPoint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Презентации по всем предметам для школьников, учителей и студентов </a:t>
            </a:r>
          </a:p>
          <a:p>
            <a:r>
              <a:rPr lang="ru-RU" dirty="0" smtClean="0"/>
              <a:t> - http://o5-5.ru/ - "Опять пять! Коллекция презентаций"</a:t>
            </a:r>
          </a:p>
          <a:p>
            <a:r>
              <a:rPr lang="ru-RU" dirty="0" smtClean="0"/>
              <a:t>Фото героев презентации - </a:t>
            </a:r>
            <a:r>
              <a:rPr lang="ru-RU" smtClean="0"/>
              <a:t>Инернет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Познакомьтесь: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7200" dirty="0" smtClean="0"/>
              <a:t>Действующие лица: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Арчи Гудвин и </a:t>
            </a:r>
            <a:r>
              <a:rPr lang="ru-RU" dirty="0" err="1" smtClean="0"/>
              <a:t>Ниро</a:t>
            </a:r>
            <a:r>
              <a:rPr lang="ru-RU" dirty="0" smtClean="0"/>
              <a:t> Вульф</a:t>
            </a:r>
            <a:endParaRPr lang="ru-RU" dirty="0"/>
          </a:p>
        </p:txBody>
      </p:sp>
      <p:pic>
        <p:nvPicPr>
          <p:cNvPr id="4" name="i-main-pic" descr="&amp;Kcy;&amp;acy;&amp;rcy;&amp;tcy;&amp;icy;&amp;ncy;&amp;kcy;&amp;acy; 1 &amp;icy;&amp;zcy; 692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42493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Майк </a:t>
            </a:r>
            <a:r>
              <a:rPr lang="ru-RU" dirty="0" err="1" smtClean="0"/>
              <a:t>Хаммер</a:t>
            </a:r>
            <a:endParaRPr lang="ru-RU" dirty="0"/>
          </a:p>
        </p:txBody>
      </p:sp>
      <p:pic>
        <p:nvPicPr>
          <p:cNvPr id="5" name="i-main-pic" descr="&amp;Kcy;&amp;acy;&amp;rcy;&amp;tcy;&amp;icy;&amp;ncy;&amp;kcy;&amp;acy; 1 &amp;icy;&amp;zcy; 1092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328" y="1600200"/>
            <a:ext cx="37153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hotosh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539536" cy="71014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Перри</a:t>
            </a:r>
            <a:r>
              <a:rPr lang="ru-RU" dirty="0" smtClean="0"/>
              <a:t> </a:t>
            </a:r>
            <a:r>
              <a:rPr lang="ru-RU" dirty="0" err="1" smtClean="0"/>
              <a:t>Мейсон</a:t>
            </a:r>
            <a:endParaRPr lang="ru-RU" dirty="0"/>
          </a:p>
        </p:txBody>
      </p:sp>
      <p:pic>
        <p:nvPicPr>
          <p:cNvPr id="5" name="Содержимое 4" descr="http://im3-tub-ru.yandex.net/i?id=219230497-65-72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88840"/>
            <a:ext cx="417646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Photosh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Шерлок Холмс</a:t>
            </a:r>
            <a:endParaRPr lang="ru-RU" dirty="0"/>
          </a:p>
        </p:txBody>
      </p:sp>
      <p:pic>
        <p:nvPicPr>
          <p:cNvPr id="5" name="i-main-pic" descr="&amp;Kcy;&amp;acy;&amp;rcy;&amp;tcy;&amp;icy;&amp;ncy;&amp;kcy;&amp;acy; 110 &amp;icy;&amp;zcy; 15905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600200"/>
            <a:ext cx="6048672" cy="49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Эркюль</a:t>
            </a:r>
            <a:r>
              <a:rPr lang="ru-RU" dirty="0" smtClean="0"/>
              <a:t> </a:t>
            </a:r>
            <a:r>
              <a:rPr lang="ru-RU" dirty="0" err="1" smtClean="0"/>
              <a:t>Пуаро</a:t>
            </a:r>
            <a:endParaRPr lang="ru-RU" dirty="0"/>
          </a:p>
        </p:txBody>
      </p:sp>
      <p:pic>
        <p:nvPicPr>
          <p:cNvPr id="5" name="Содержимое 4" descr="http://im7-tub-ru.yandex.net/i?id=607021728-20-72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696064"/>
            <a:ext cx="4824535" cy="425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Photoshop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Мисс </a:t>
            </a:r>
            <a:r>
              <a:rPr lang="ru-RU" dirty="0" err="1" smtClean="0"/>
              <a:t>Марпл</a:t>
            </a:r>
            <a:endParaRPr lang="ru-RU" dirty="0"/>
          </a:p>
        </p:txBody>
      </p:sp>
      <p:pic>
        <p:nvPicPr>
          <p:cNvPr id="6" name="i-main-pic" descr="&amp;Kcy;&amp;acy;&amp;rcy;&amp;tcy;&amp;icy;&amp;ncy;&amp;kcy;&amp;acy; 4 &amp;icy;&amp;zcy; 1191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7563" y="1600200"/>
            <a:ext cx="69080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Photoshop\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Виват,</a:t>
            </a:r>
            <a:br>
              <a:rPr lang="ru-RU" dirty="0" smtClean="0"/>
            </a:br>
            <a:r>
              <a:rPr lang="ru-RU" dirty="0" smtClean="0"/>
              <a:t> детектив!</a:t>
            </a:r>
            <a:endParaRPr lang="ru-RU" dirty="0"/>
          </a:p>
        </p:txBody>
      </p:sp>
      <p:pic>
        <p:nvPicPr>
          <p:cNvPr id="5" name="i-main-pic" descr="&amp;Kcy;&amp;acy;&amp;rcy;&amp;tcy;&amp;icy;&amp;ncy;&amp;kcy;&amp;acy; 3 &amp;icy;&amp;zcy; 3272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952328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7-tub-ru.yandex.net/i?id=486742425-20-7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916832"/>
            <a:ext cx="244827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&amp;Kcy;&amp;acy;&amp;rcy;&amp;tcy;&amp;icy;&amp;ncy;&amp;kcy;&amp;acy; 7 &amp;icy;&amp;zcy; 531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1772816"/>
            <a:ext cx="244827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4-tub-ru.yandex.net/i?id=200506790-28-7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789040"/>
            <a:ext cx="288032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ldNight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GoldNight</Template>
  <TotalTime>15</TotalTime>
  <Words>100</Words>
  <Application>Microsoft Office PowerPoint</Application>
  <PresentationFormat>Экран (4:3)</PresentationFormat>
  <Paragraphs>26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GoldNight</vt:lpstr>
      <vt:lpstr>«Виват, детектив!»</vt:lpstr>
      <vt:lpstr>Познакомьтесь:</vt:lpstr>
      <vt:lpstr>Арчи Гудвин и Ниро Вульф</vt:lpstr>
      <vt:lpstr>Майк Хаммер</vt:lpstr>
      <vt:lpstr>Перри Мейсон</vt:lpstr>
      <vt:lpstr>Шерлок Холмс</vt:lpstr>
      <vt:lpstr>Эркюль Пуаро</vt:lpstr>
      <vt:lpstr>Мисс Марпл</vt:lpstr>
      <vt:lpstr> Виват,  детектив!</vt:lpstr>
      <vt:lpstr>Интернет- ресурсы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Виват, детектив</dc:title>
  <dc:creator>User</dc:creator>
  <cp:lastModifiedBy>User</cp:lastModifiedBy>
  <cp:revision>3</cp:revision>
  <dcterms:created xsi:type="dcterms:W3CDTF">2012-05-20T10:51:01Z</dcterms:created>
  <dcterms:modified xsi:type="dcterms:W3CDTF">2012-05-20T11:07:16Z</dcterms:modified>
</cp:coreProperties>
</file>