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A3D-E139-46E3-8782-5D1778BCFAEF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D7DD-A2C1-4FA7-86F7-1A09957DE0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Тест по теме "Деепричастие" </a:t>
            </a:r>
          </a:p>
          <a:p>
            <a:endParaRPr lang="ru-RU" sz="2800" dirty="0" smtClean="0"/>
          </a:p>
          <a:p>
            <a:r>
              <a:rPr lang="ru-RU" sz="2800" dirty="0" smtClean="0"/>
              <a:t>1. Найти предложения, в которых есть глагольная форма, обозначающая добавочное к основному действие.</a:t>
            </a:r>
          </a:p>
          <a:p>
            <a:endParaRPr lang="ru-RU" sz="2800" dirty="0" smtClean="0"/>
          </a:p>
          <a:p>
            <a:r>
              <a:rPr lang="ru-RU" sz="2800" dirty="0" smtClean="0"/>
              <a:t>А) Стаи птиц хлопают крыльями и поднимаются вверх.</a:t>
            </a:r>
          </a:p>
          <a:p>
            <a:endParaRPr lang="ru-RU" sz="2800" dirty="0" smtClean="0"/>
          </a:p>
          <a:p>
            <a:r>
              <a:rPr lang="ru-RU" sz="2800" dirty="0" smtClean="0"/>
              <a:t>Б) Приземлившись, он радостно осмотрелся вокруг.</a:t>
            </a:r>
          </a:p>
          <a:p>
            <a:endParaRPr lang="ru-RU" sz="2800" dirty="0" smtClean="0"/>
          </a:p>
          <a:p>
            <a:r>
              <a:rPr lang="ru-RU" sz="2800" dirty="0" smtClean="0"/>
              <a:t>В) Приземлившиеся парашютисты окружили товарища.</a:t>
            </a:r>
          </a:p>
          <a:p>
            <a:endParaRPr lang="ru-RU" sz="2800" dirty="0" smtClean="0"/>
          </a:p>
          <a:p>
            <a:r>
              <a:rPr lang="ru-RU" sz="2800" dirty="0" smtClean="0"/>
              <a:t>Г)Изогнув длинные шеи, птицы поднимаются вверх.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04664"/>
            <a:ext cx="80648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Найти предложения, в которых есть деепричастие.</a:t>
            </a:r>
          </a:p>
          <a:p>
            <a:endParaRPr lang="ru-RU" sz="2800" dirty="0" smtClean="0"/>
          </a:p>
          <a:p>
            <a:r>
              <a:rPr lang="ru-RU" sz="2800" dirty="0" smtClean="0"/>
              <a:t>А) Мама сидела, откинувшись в кресле.</a:t>
            </a:r>
          </a:p>
          <a:p>
            <a:endParaRPr lang="ru-RU" sz="2800" dirty="0" smtClean="0"/>
          </a:p>
          <a:p>
            <a:r>
              <a:rPr lang="ru-RU" sz="2800" dirty="0" smtClean="0"/>
              <a:t>Б) Я открыл окно и залюбовался видом.</a:t>
            </a:r>
          </a:p>
          <a:p>
            <a:endParaRPr lang="ru-RU" sz="2800" dirty="0" smtClean="0"/>
          </a:p>
          <a:p>
            <a:r>
              <a:rPr lang="ru-RU" sz="2800" dirty="0" smtClean="0"/>
              <a:t>В) Разложив игры, дети сели в кружок.</a:t>
            </a:r>
          </a:p>
          <a:p>
            <a:endParaRPr lang="ru-RU" sz="2800" dirty="0" smtClean="0"/>
          </a:p>
          <a:p>
            <a:r>
              <a:rPr lang="ru-RU" sz="2800" dirty="0" smtClean="0"/>
              <a:t>Г) Уставшая, она не хотела идти домой.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764705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3. В каком ряду все слова являются деепричастиями?</a:t>
            </a:r>
          </a:p>
          <a:p>
            <a:endParaRPr lang="ru-RU" sz="2800" dirty="0" smtClean="0"/>
          </a:p>
          <a:p>
            <a:r>
              <a:rPr lang="ru-RU" sz="2800" dirty="0" smtClean="0"/>
              <a:t>А) расправь, выпав, пройдя, разговаривая;</a:t>
            </a:r>
          </a:p>
          <a:p>
            <a:endParaRPr lang="ru-RU" sz="2800" dirty="0" smtClean="0"/>
          </a:p>
          <a:p>
            <a:r>
              <a:rPr lang="ru-RU" sz="2800" dirty="0" smtClean="0"/>
              <a:t>Б) бегая, присмотревшись, забыв, глядя;</a:t>
            </a:r>
          </a:p>
          <a:p>
            <a:endParaRPr lang="ru-RU" sz="2800" dirty="0" smtClean="0"/>
          </a:p>
          <a:p>
            <a:r>
              <a:rPr lang="ru-RU" sz="2800" dirty="0" smtClean="0"/>
              <a:t>В) стремглав, выполнив, радуясь, укрыв;</a:t>
            </a:r>
          </a:p>
          <a:p>
            <a:endParaRPr lang="ru-RU" sz="2800" dirty="0" smtClean="0"/>
          </a:p>
          <a:p>
            <a:r>
              <a:rPr lang="ru-RU" sz="2800" dirty="0" smtClean="0"/>
              <a:t>Г) навзничь, объевшись, белая, двигая.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-356651"/>
            <a:ext cx="4572000" cy="75713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6. В каком варианте содержится ошибка в определении грамматических признаков выделенных слов?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Не держась за руль, откинувшись и скрестив на груди руки, он катил по шоссе и городу и поглядывал на столбы и провода, проверяя состояние сети.</a:t>
            </a:r>
          </a:p>
          <a:p>
            <a:endParaRPr lang="ru-RU" dirty="0" smtClean="0"/>
          </a:p>
          <a:p>
            <a:r>
              <a:rPr lang="ru-RU" dirty="0" smtClean="0"/>
              <a:t>А) не держась — деепричастие несовершенного вида, возвратное, входит в состав обособленного обстоятельства;</a:t>
            </a:r>
          </a:p>
          <a:p>
            <a:endParaRPr lang="ru-RU" dirty="0" smtClean="0"/>
          </a:p>
          <a:p>
            <a:r>
              <a:rPr lang="ru-RU" dirty="0" smtClean="0"/>
              <a:t>Б) откинувшись — деепричастие совершенного вида, невозвратное, входит в состав обособленного обстоятельства;</a:t>
            </a:r>
          </a:p>
          <a:p>
            <a:endParaRPr lang="ru-RU" dirty="0" smtClean="0"/>
          </a:p>
          <a:p>
            <a:r>
              <a:rPr lang="ru-RU" dirty="0" smtClean="0"/>
              <a:t>В) скрестив — деепричастие совершенного вида, невозвратное, входит в состав обособленного обстоятельства;</a:t>
            </a:r>
          </a:p>
          <a:p>
            <a:endParaRPr lang="ru-RU" dirty="0" smtClean="0"/>
          </a:p>
          <a:p>
            <a:r>
              <a:rPr lang="ru-RU" dirty="0" smtClean="0"/>
              <a:t>Г) проверяя — деепричастие несовершенного вида, невозвратное, входит в состав обособленного обстоятельства.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0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Сколько деепричастий в предложении?</a:t>
            </a:r>
          </a:p>
          <a:p>
            <a:endParaRPr lang="ru-RU" sz="2800" dirty="0" smtClean="0"/>
          </a:p>
          <a:p>
            <a:r>
              <a:rPr lang="ru-RU" sz="2800" dirty="0" smtClean="0"/>
              <a:t>Капитан стоит, втянув голову в плечи, держась за поручни, не двигаясь с места, словно остолбенев перед грозою, а до меня ему как будто нет никакого дела.</a:t>
            </a:r>
          </a:p>
          <a:p>
            <a:endParaRPr lang="ru-RU" sz="2800" dirty="0" smtClean="0"/>
          </a:p>
          <a:p>
            <a:r>
              <a:rPr lang="ru-RU" sz="2800" dirty="0" smtClean="0"/>
              <a:t>А) 2;</a:t>
            </a:r>
          </a:p>
          <a:p>
            <a:endParaRPr lang="ru-RU" sz="2800" dirty="0" smtClean="0"/>
          </a:p>
          <a:p>
            <a:r>
              <a:rPr lang="ru-RU" sz="2800" dirty="0" smtClean="0"/>
              <a:t>Б) 3;</a:t>
            </a:r>
          </a:p>
          <a:p>
            <a:endParaRPr lang="ru-RU" sz="2800" dirty="0" smtClean="0"/>
          </a:p>
          <a:p>
            <a:r>
              <a:rPr lang="ru-RU" sz="2800" dirty="0" smtClean="0"/>
              <a:t>В) 4;</a:t>
            </a:r>
          </a:p>
          <a:p>
            <a:endParaRPr lang="ru-RU" sz="2800" dirty="0" smtClean="0"/>
          </a:p>
          <a:p>
            <a:r>
              <a:rPr lang="ru-RU" sz="2800" dirty="0" smtClean="0"/>
              <a:t>Г) 5.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5. В каком варианте грамматические признаки деепричастия определены неправильно?</a:t>
            </a:r>
          </a:p>
          <a:p>
            <a:endParaRPr lang="ru-RU" sz="2800" dirty="0" smtClean="0"/>
          </a:p>
          <a:p>
            <a:r>
              <a:rPr lang="ru-RU" sz="2800" dirty="0" smtClean="0"/>
              <a:t>А) увидев — деепричастие совершенного вида, невозвратное;</a:t>
            </a:r>
          </a:p>
          <a:p>
            <a:endParaRPr lang="ru-RU" sz="2800" dirty="0" smtClean="0"/>
          </a:p>
          <a:p>
            <a:r>
              <a:rPr lang="ru-RU" sz="2800" dirty="0" smtClean="0"/>
              <a:t>Б) наткнувшись — деепричастие совершенного вида, возвратное;</a:t>
            </a:r>
          </a:p>
          <a:p>
            <a:endParaRPr lang="ru-RU" sz="2800" dirty="0" smtClean="0"/>
          </a:p>
          <a:p>
            <a:r>
              <a:rPr lang="ru-RU" sz="2800" dirty="0" smtClean="0"/>
              <a:t>В) вспоминая — деепричастие несовершенного вида, невозвратное;</a:t>
            </a:r>
          </a:p>
          <a:p>
            <a:endParaRPr lang="ru-RU" sz="2800" dirty="0" smtClean="0"/>
          </a:p>
          <a:p>
            <a:r>
              <a:rPr lang="ru-RU" sz="2800" dirty="0" smtClean="0"/>
              <a:t>Г) расставаясь — деепричастие несовершенного вида, невозвратное.</a:t>
            </a:r>
            <a:endParaRPr lang="ru-RU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370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1</cp:revision>
  <dcterms:created xsi:type="dcterms:W3CDTF">2014-02-07T17:07:35Z</dcterms:created>
  <dcterms:modified xsi:type="dcterms:W3CDTF">2014-02-07T17:13:55Z</dcterms:modified>
</cp:coreProperties>
</file>