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9" r:id="rId3"/>
    <p:sldId id="291" r:id="rId4"/>
    <p:sldId id="289" r:id="rId5"/>
    <p:sldId id="261" r:id="rId6"/>
    <p:sldId id="262" r:id="rId7"/>
    <p:sldId id="293" r:id="rId8"/>
    <p:sldId id="290" r:id="rId9"/>
    <p:sldId id="283" r:id="rId10"/>
    <p:sldId id="292" r:id="rId11"/>
    <p:sldId id="281" r:id="rId12"/>
    <p:sldId id="285" r:id="rId13"/>
    <p:sldId id="265" r:id="rId14"/>
    <p:sldId id="263" r:id="rId15"/>
    <p:sldId id="264" r:id="rId16"/>
    <p:sldId id="266" r:id="rId17"/>
    <p:sldId id="268" r:id="rId18"/>
    <p:sldId id="267" r:id="rId19"/>
    <p:sldId id="296" r:id="rId20"/>
    <p:sldId id="276" r:id="rId21"/>
    <p:sldId id="275" r:id="rId22"/>
    <p:sldId id="28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35" autoAdjust="0"/>
    <p:restoredTop sz="78195" autoAdjust="0"/>
  </p:normalViewPr>
  <p:slideViewPr>
    <p:cSldViewPr>
      <p:cViewPr varScale="1">
        <p:scale>
          <a:sx n="54" d="100"/>
          <a:sy n="54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F0D7-B88C-4EA2-8E3A-01594B5F4885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456E8-BEBA-488F-AACA-0FE7CFCDE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0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456E8-BEBA-488F-AACA-0FE7CFCDEB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456E8-BEBA-488F-AACA-0FE7CFCDEB2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44C3-0AF8-4B60-B097-644324B4E37F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3005-81AA-49BC-8939-0AA61F72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F36A-2430-475A-83BC-6AB895952BFF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D56B-7E67-4EFE-8C15-E833487A7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BCB-9F94-41FF-A72B-729B7C9FD417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64E7-9CC0-4665-B174-46070768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4878-826E-48BC-BE91-56FF89B93B81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ADC8-0E90-475F-9348-F75FA976B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54B6-12D6-412E-AA07-B11C8CE07F1B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29E0-12E9-4861-9C09-DDAD55587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8A-0B7C-4AC1-A298-F45341648F43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4B31-3EC6-4ACE-A37A-A9D4B7E69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DB8-E71B-4999-AF45-BBFFAD031BD7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3109-72EA-4F9B-8833-56D3B2E4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344B-B55B-4E10-AF18-5B491A4B9E9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DD96-7357-4477-A694-4FC38A692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D698-2E2E-4275-9158-187914F2B25D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F513-EA59-4B66-B648-72416EEF2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0A78-2569-45CB-8F79-067D0729D144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F031-10C3-4BF1-A1DE-429BB76CD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3F5F-84F5-4576-9284-68F135B6691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C863-BD1C-4FA1-9791-115E84C3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4C2E59-589E-4A65-8B4C-2522398895EC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617DF7-5B7C-470C-8FD6-0FEF27F86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214414" y="1214438"/>
            <a:ext cx="72612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Calibri" pitchFamily="34" charset="0"/>
              </a:rPr>
              <a:t>СИНЯЯ ЛЕНТА АПРЕЛЯ</a:t>
            </a:r>
            <a:endParaRPr lang="ru-RU" sz="5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5949950"/>
            <a:ext cx="4572000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3319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476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агетная рамка 9"/>
          <p:cNvSpPr/>
          <p:nvPr/>
        </p:nvSpPr>
        <p:spPr>
          <a:xfrm>
            <a:off x="2428860" y="6000768"/>
            <a:ext cx="4071952" cy="8572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МБОУ СОШ № 3</a:t>
            </a:r>
            <a:endParaRPr lang="ru-RU" dirty="0"/>
          </a:p>
        </p:txBody>
      </p:sp>
      <p:pic>
        <p:nvPicPr>
          <p:cNvPr id="1026" name="Picture 2" descr="F:\shk-3 шко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7572428" cy="3286148"/>
          </a:xfrm>
          <a:prstGeom prst="rect">
            <a:avLst/>
          </a:prstGeom>
          <a:noFill/>
        </p:spPr>
      </p:pic>
      <p:pic>
        <p:nvPicPr>
          <p:cNvPr id="2" name="Picture 2" descr="F:\синяя лент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</p:spPr>
      </p:pic>
      <p:pic>
        <p:nvPicPr>
          <p:cNvPr id="9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2476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2928934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лента\IMG_20140417_112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143932" cy="5000684"/>
          </a:xfrm>
          <a:prstGeom prst="rect">
            <a:avLst/>
          </a:prstGeom>
          <a:noFill/>
        </p:spPr>
      </p:pic>
      <p:pic>
        <p:nvPicPr>
          <p:cNvPr id="6" name="Picture 2" descr="F:\лента\IMG_20140417_112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8001056" cy="4929222"/>
          </a:xfrm>
          <a:prstGeom prst="rect">
            <a:avLst/>
          </a:prstGeom>
          <a:noFill/>
        </p:spPr>
      </p:pic>
      <p:pic>
        <p:nvPicPr>
          <p:cNvPr id="2" name="Picture 2" descr="F:\DCIM\102SSCAM\SDC102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8730"/>
            <a:ext cx="8858280" cy="5212104"/>
          </a:xfrm>
          <a:prstGeom prst="rect">
            <a:avLst/>
          </a:prstGeom>
          <a:noFill/>
        </p:spPr>
      </p:pic>
      <p:pic>
        <p:nvPicPr>
          <p:cNvPr id="8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500098" y="0"/>
            <a:ext cx="30003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синяя лента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</p:spPr>
      </p:pic>
      <p:pic>
        <p:nvPicPr>
          <p:cNvPr id="10" name="Picture 2" descr="F:\синяя лента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лента\IMG_20140417_115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6502400" cy="4929222"/>
          </a:xfrm>
          <a:prstGeom prst="rect">
            <a:avLst/>
          </a:prstGeom>
          <a:noFill/>
        </p:spPr>
      </p:pic>
      <p:pic>
        <p:nvPicPr>
          <p:cNvPr id="6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00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500098" y="0"/>
            <a:ext cx="300039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синяя лент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828800" cy="1371600"/>
          </a:xfrm>
          <a:prstGeom prst="rect">
            <a:avLst/>
          </a:prstGeom>
          <a:noFill/>
        </p:spPr>
      </p:pic>
      <p:pic>
        <p:nvPicPr>
          <p:cNvPr id="9" name="Picture 2" descr="F:\DCIM\102SSCAM\SDC102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857364"/>
            <a:ext cx="421481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F:\лента\IMG_20140417_1135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" y="1571612"/>
            <a:ext cx="9103360" cy="4643470"/>
          </a:xfrm>
          <a:prstGeom prst="rect">
            <a:avLst/>
          </a:prstGeom>
          <a:noFill/>
        </p:spPr>
      </p:pic>
      <p:pic>
        <p:nvPicPr>
          <p:cNvPr id="5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00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синяя лен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82880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Школа №3\Рабочий стол\SDC10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149" y="1988840"/>
            <a:ext cx="6778236" cy="4534248"/>
          </a:xfrm>
          <a:prstGeom prst="rect">
            <a:avLst/>
          </a:prstGeom>
          <a:noFill/>
        </p:spPr>
      </p:pic>
      <p:pic>
        <p:nvPicPr>
          <p:cNvPr id="4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00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синяя лент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Школа №3\Рабочий стол\SDC102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54" y="1857364"/>
            <a:ext cx="8143932" cy="4500570"/>
          </a:xfrm>
          <a:prstGeom prst="rect">
            <a:avLst/>
          </a:prstGeom>
          <a:noFill/>
        </p:spPr>
      </p:pic>
      <p:pic>
        <p:nvPicPr>
          <p:cNvPr id="5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07180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синяя лент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0"/>
            <a:ext cx="2000264" cy="1371600"/>
          </a:xfrm>
          <a:prstGeom prst="rect">
            <a:avLst/>
          </a:prstGeom>
          <a:noFill/>
        </p:spPr>
      </p:pic>
      <p:pic>
        <p:nvPicPr>
          <p:cNvPr id="7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307180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02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Школа №3\Рабочий стол\SDC102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143932" cy="5162916"/>
          </a:xfrm>
          <a:prstGeom prst="rect">
            <a:avLst/>
          </a:prstGeom>
          <a:noFill/>
        </p:spPr>
      </p:pic>
      <p:pic>
        <p:nvPicPr>
          <p:cNvPr id="4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-1357346"/>
            <a:ext cx="3071802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синяя лент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36" y="-1428784"/>
            <a:ext cx="2000264" cy="1428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50825" y="1052513"/>
            <a:ext cx="8605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О</a:t>
            </a:r>
            <a:endParaRPr lang="ru-RU" sz="36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1508" name="Picture 2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908050"/>
            <a:ext cx="26273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852738"/>
            <a:ext cx="14097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Песня\Desktop\Новая папка (2)\1034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276725"/>
            <a:ext cx="762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DCIM\102SSCAM\SDC102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98844"/>
            <a:ext cx="8215370" cy="4730552"/>
          </a:xfrm>
          <a:prstGeom prst="rect">
            <a:avLst/>
          </a:prstGeom>
          <a:noFill/>
        </p:spPr>
      </p:pic>
      <p:pic>
        <p:nvPicPr>
          <p:cNvPr id="8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07180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синяя лент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85728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5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0525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565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CIM\102SSCAM\SDC102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60" y="1755447"/>
            <a:ext cx="9144064" cy="4392965"/>
          </a:xfrm>
          <a:prstGeom prst="rect">
            <a:avLst/>
          </a:prstGeom>
          <a:noFill/>
        </p:spPr>
      </p:pic>
      <p:pic>
        <p:nvPicPr>
          <p:cNvPr id="6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07180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синяя лент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102SSCAM\SDC10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628" y="1772816"/>
            <a:ext cx="6696744" cy="457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5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0525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565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CIM\102SSCAM\SDC102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719" y="2145453"/>
            <a:ext cx="9144064" cy="4163924"/>
          </a:xfrm>
          <a:prstGeom prst="rect">
            <a:avLst/>
          </a:prstGeom>
          <a:noFill/>
        </p:spPr>
      </p:pic>
      <p:pic>
        <p:nvPicPr>
          <p:cNvPr id="6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07180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синяя лент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009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857488" y="2071678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Фотографии\Синяя лента\DSCF88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14596"/>
            <a:ext cx="4606802" cy="37148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714596"/>
            <a:ext cx="3714776" cy="38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КЛАССНЫЕ ЧАСЫ ,ВСТЕЧИ С РОДИТЕЛЯМИ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571536" y="0"/>
            <a:ext cx="214314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синяя лент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0"/>
            <a:ext cx="164304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0525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565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лента\IMG_20140417_1159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7" y="1214422"/>
            <a:ext cx="618777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02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10525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54387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графии\Синяя лента\DSCF88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56" y="1046615"/>
            <a:ext cx="7965687" cy="468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Верю я придет пора,  силу подлости  и злобы одолеет дух добра…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2476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синяя лент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287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857488" y="2071678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DCIM\102SSCAM\SDC10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68760"/>
            <a:ext cx="7991856" cy="51537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9438" y="-35743"/>
            <a:ext cx="8043890" cy="1214446"/>
          </a:xfrm>
        </p:spPr>
        <p:txBody>
          <a:bodyPr/>
          <a:lstStyle/>
          <a:p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Готовим  листовки, буклеты…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571536" y="-928718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DCIM\102SSCAM\SDC102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844824"/>
            <a:ext cx="7783373" cy="422738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Лозунги…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F:\синяя лент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</p:spPr>
      </p:pic>
      <p:pic>
        <p:nvPicPr>
          <p:cNvPr id="8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00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72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7" descr="dividers_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638175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ividers_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44787">
            <a:off x="6604000" y="4465638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dividers_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dividers_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905000" y="1905000"/>
            <a:ext cx="428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DCIM\102SSCAM\SDC10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276872"/>
            <a:ext cx="7000924" cy="4081085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Готовим ленточки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10" name="Picture 2" descr="F:\синяя лент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00198"/>
            <a:ext cx="11144264" cy="835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102SSCAM\SDC101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01600" y="-9601200"/>
            <a:ext cx="10771632" cy="8078724"/>
          </a:xfrm>
          <a:prstGeom prst="rect">
            <a:avLst/>
          </a:prstGeom>
          <a:noFill/>
        </p:spPr>
      </p:pic>
      <p:pic>
        <p:nvPicPr>
          <p:cNvPr id="2051" name="Picture 3" descr="F:\DCIM\102SSCAM\SDC101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7864976" cy="5223458"/>
          </a:xfrm>
          <a:prstGeom prst="rect">
            <a:avLst/>
          </a:prstGeom>
          <a:noFill/>
        </p:spPr>
      </p:pic>
      <p:pic>
        <p:nvPicPr>
          <p:cNvPr id="5" name="Picture 2" descr="F:\синяя лент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80" y="-13716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DCIM\102SSCAM\SDC102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7783373" cy="464346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Лозунги…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F:\синяя лент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</p:spPr>
      </p:pic>
      <p:pic>
        <p:nvPicPr>
          <p:cNvPr id="8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00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синяя лент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268538" y="2492375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57158" y="260350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Наша </a:t>
            </a:r>
            <a:r>
              <a:rPr lang="ru-RU" sz="4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агитбрида</a:t>
            </a: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(учащиеся 6-х классов)</a:t>
            </a:r>
            <a:endParaRPr lang="ru-RU" sz="4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DCIM\102SSCAM\SDC10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43050"/>
            <a:ext cx="7056784" cy="452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есня\Desktop\анимашки\ramka-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86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2928934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F:\лента\IMG_20140417_112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00808"/>
            <a:ext cx="8143932" cy="4657150"/>
          </a:xfrm>
          <a:prstGeom prst="rect">
            <a:avLst/>
          </a:prstGeom>
          <a:noFill/>
        </p:spPr>
      </p:pic>
      <p:pic>
        <p:nvPicPr>
          <p:cNvPr id="6" name="Picture 2" descr="F:\синяя лен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-428652"/>
            <a:ext cx="1828800" cy="1500198"/>
          </a:xfrm>
          <a:prstGeom prst="rect">
            <a:avLst/>
          </a:prstGeom>
          <a:noFill/>
        </p:spPr>
      </p:pic>
      <p:pic>
        <p:nvPicPr>
          <p:cNvPr id="7" name="Picture 2" descr="C:\Users\Песня\Desktop\анимашки\dve-pticy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-500090"/>
            <a:ext cx="21431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43</Words>
  <Application>Microsoft Office PowerPoint</Application>
  <PresentationFormat>Экран (4:3)</PresentationFormat>
  <Paragraphs>13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 КЛАССНЫЕ ЧАСЫ ,ВСТЕЧИ С РОДИТЕЛЯМИ</vt:lpstr>
      <vt:lpstr>Готовим  листовки, буклеты…</vt:lpstr>
      <vt:lpstr>Лозунги…</vt:lpstr>
      <vt:lpstr>Готовим ленточки..</vt:lpstr>
      <vt:lpstr>Презентация PowerPoint</vt:lpstr>
      <vt:lpstr>Лозунги…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Песня</dc:creator>
  <cp:lastModifiedBy>Оля</cp:lastModifiedBy>
  <cp:revision>61</cp:revision>
  <dcterms:created xsi:type="dcterms:W3CDTF">2011-11-06T03:59:11Z</dcterms:created>
  <dcterms:modified xsi:type="dcterms:W3CDTF">2014-04-23T16:22:11Z</dcterms:modified>
</cp:coreProperties>
</file>