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7" r:id="rId9"/>
    <p:sldId id="269" r:id="rId10"/>
    <p:sldId id="270" r:id="rId11"/>
    <p:sldId id="271" r:id="rId12"/>
    <p:sldId id="273" r:id="rId13"/>
    <p:sldId id="272" r:id="rId14"/>
    <p:sldId id="274" r:id="rId15"/>
    <p:sldId id="275" r:id="rId16"/>
    <p:sldId id="277" r:id="rId17"/>
    <p:sldId id="278" r:id="rId18"/>
    <p:sldId id="276" r:id="rId19"/>
    <p:sldId id="25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0356-B415-498D-AE62-D62D0A8CD404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A2F3-56DB-4CFF-AF7F-658739FADE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0356-B415-498D-AE62-D62D0A8CD404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A2F3-56DB-4CFF-AF7F-658739FADE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0356-B415-498D-AE62-D62D0A8CD404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A2F3-56DB-4CFF-AF7F-658739FADE7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0356-B415-498D-AE62-D62D0A8CD404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A2F3-56DB-4CFF-AF7F-658739FADE7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0356-B415-498D-AE62-D62D0A8CD404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A2F3-56DB-4CFF-AF7F-658739FADE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0356-B415-498D-AE62-D62D0A8CD404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A2F3-56DB-4CFF-AF7F-658739FADE7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0356-B415-498D-AE62-D62D0A8CD404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A2F3-56DB-4CFF-AF7F-658739FADE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0356-B415-498D-AE62-D62D0A8CD404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A2F3-56DB-4CFF-AF7F-658739FADE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0356-B415-498D-AE62-D62D0A8CD404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A2F3-56DB-4CFF-AF7F-658739FADE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0356-B415-498D-AE62-D62D0A8CD404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A2F3-56DB-4CFF-AF7F-658739FADE7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0356-B415-498D-AE62-D62D0A8CD404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A2F3-56DB-4CFF-AF7F-658739FADE7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F100356-B415-498D-AE62-D62D0A8CD404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C30A2F3-56DB-4CFF-AF7F-658739FADE7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6%D0%B5%D0%BB%D0%B5%D0%B7%D0%BE" TargetMode="External"/><Relationship Id="rId2" Type="http://schemas.openxmlformats.org/officeDocument/2006/relationships/hyperlink" Target="http://ru.wikipedia.org/wiki/%D0%9C%D0%B0%D0%BD%D1%82%D0%B8%D1%8F_%D0%97%D0%B5%D0%BC%D0%BB%D0%B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D%D0%B8%D0%BA%D0%B5%D0%BB%D1%8C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7%D0%B5%D0%BC%D0%BB%D1%8F" TargetMode="External"/><Relationship Id="rId2" Type="http://schemas.openxmlformats.org/officeDocument/2006/relationships/hyperlink" Target="http://ru.wikipedia.org/wiki/%D0%9A%D0%BE%D1%80%D0%B0_(%D0%B3%D0%B5%D0%BE%D0%BB%D0%BE%D0%B3%D0%B8%D1%8F)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3%D0%B5%D0%BE%D1%81%D1%84%D0%B5%D1%80%D0%B0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19 </a:t>
            </a:r>
            <a:r>
              <a:rPr lang="ru-RU" dirty="0" smtClean="0"/>
              <a:t>ноября </a:t>
            </a:r>
            <a:br>
              <a:rPr lang="ru-RU" dirty="0" smtClean="0"/>
            </a:br>
            <a:r>
              <a:rPr lang="ru-RU" dirty="0"/>
              <a:t>К</a:t>
            </a:r>
            <a:r>
              <a:rPr lang="ru-RU" dirty="0" smtClean="0"/>
              <a:t>лассная работа </a:t>
            </a:r>
            <a:br>
              <a:rPr lang="ru-RU" dirty="0" smtClean="0"/>
            </a:br>
            <a:r>
              <a:rPr lang="ru-RU" dirty="0" smtClean="0"/>
              <a:t>Тема урока: Что у земли внутри.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0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/>
          </a:bodyPr>
          <a:lstStyle/>
          <a:p>
            <a:r>
              <a:rPr lang="ru-RU" b="1" dirty="0" smtClean="0"/>
              <a:t>Ядро́ </a:t>
            </a:r>
            <a:r>
              <a:rPr lang="ru-RU" b="1" dirty="0"/>
              <a:t>Земли́</a:t>
            </a:r>
            <a:r>
              <a:rPr lang="ru-RU" dirty="0"/>
              <a:t> — центральная, наиболее глубокая часть планеты </a:t>
            </a:r>
            <a:r>
              <a:rPr lang="ru-RU" dirty="0" smtClean="0"/>
              <a:t>Земля </a:t>
            </a:r>
            <a:r>
              <a:rPr lang="ru-RU" dirty="0"/>
              <a:t>находящаяся под </a:t>
            </a:r>
            <a:r>
              <a:rPr lang="ru-RU" dirty="0">
                <a:hlinkClick r:id="rId2" tooltip="Мантия Земли"/>
              </a:rPr>
              <a:t>мантией Земли</a:t>
            </a:r>
            <a:r>
              <a:rPr lang="ru-RU" dirty="0"/>
              <a:t> и, предположительно, состоящая из </a:t>
            </a:r>
            <a:r>
              <a:rPr lang="ru-RU" dirty="0">
                <a:hlinkClick r:id="rId3" tooltip="Железо"/>
              </a:rPr>
              <a:t>железо</a:t>
            </a:r>
            <a:r>
              <a:rPr lang="ru-RU" dirty="0"/>
              <a:t>-</a:t>
            </a:r>
            <a:r>
              <a:rPr lang="ru-RU" dirty="0">
                <a:hlinkClick r:id="rId4" tooltip="Никель"/>
              </a:rPr>
              <a:t>никелевого</a:t>
            </a:r>
            <a:r>
              <a:rPr lang="ru-RU" dirty="0"/>
              <a:t> </a:t>
            </a:r>
            <a:r>
              <a:rPr lang="ru-RU" dirty="0" smtClean="0"/>
              <a:t>сплава.</a:t>
            </a:r>
          </a:p>
          <a:p>
            <a:r>
              <a:rPr lang="ru-RU" dirty="0" smtClean="0"/>
              <a:t>. </a:t>
            </a:r>
            <a:r>
              <a:rPr lang="ru-RU" dirty="0"/>
              <a:t>Глубина залегания — 2900 км. Средний радиус сферы — 3,5 тыс. км. Разделяется на твердое внутреннее </a:t>
            </a:r>
            <a:r>
              <a:rPr lang="ru-RU" dirty="0" smtClean="0"/>
              <a:t>ядро </a:t>
            </a:r>
            <a:r>
              <a:rPr lang="ru-RU" dirty="0"/>
              <a:t>и жидкое внешнее </a:t>
            </a:r>
            <a:r>
              <a:rPr lang="ru-RU" dirty="0" smtClean="0"/>
              <a:t>ядро. </a:t>
            </a:r>
            <a:r>
              <a:rPr lang="ru-RU" dirty="0"/>
              <a:t>Температура в центре ядра Земли достигает 5000 </a:t>
            </a:r>
            <a:r>
              <a:rPr lang="ru-RU" dirty="0" smtClean="0"/>
              <a:t>С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04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Мантия.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676875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36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Несмотря на высокую температуру – 2000 градусов вещества мантии находятся в твердом состоянии. Правда в верхней части мантии имеются слои частично размягчённые.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45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Земная кора</a:t>
            </a:r>
            <a:endParaRPr lang="ru-RU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81238"/>
            <a:ext cx="7128791" cy="402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0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err="1" smtClean="0"/>
              <a:t>Земна́я</a:t>
            </a:r>
            <a:r>
              <a:rPr lang="ru-RU" sz="4000" b="1" dirty="0" smtClean="0"/>
              <a:t> </a:t>
            </a:r>
            <a:r>
              <a:rPr lang="ru-RU" sz="4000" b="1" dirty="0"/>
              <a:t>кора́</a:t>
            </a:r>
            <a:r>
              <a:rPr lang="ru-RU" sz="4000" dirty="0"/>
              <a:t> — внешняя твёрдая </a:t>
            </a:r>
            <a:r>
              <a:rPr lang="ru-RU" sz="4000" dirty="0">
                <a:hlinkClick r:id="rId2" tooltip="Кора (геология)"/>
              </a:rPr>
              <a:t>оболочка</a:t>
            </a:r>
            <a:r>
              <a:rPr lang="ru-RU" sz="4000" dirty="0"/>
              <a:t> </a:t>
            </a:r>
            <a:r>
              <a:rPr lang="ru-RU" sz="4000" dirty="0">
                <a:hlinkClick r:id="rId3" tooltip="Земля"/>
              </a:rPr>
              <a:t>Земли</a:t>
            </a:r>
            <a:r>
              <a:rPr lang="ru-RU" sz="4000" dirty="0"/>
              <a:t> (</a:t>
            </a:r>
            <a:r>
              <a:rPr lang="ru-RU" sz="4000" dirty="0">
                <a:hlinkClick r:id="rId4" tooltip="Геосфера"/>
              </a:rPr>
              <a:t>геосфера</a:t>
            </a:r>
            <a:r>
              <a:rPr lang="ru-RU" sz="4000" dirty="0"/>
              <a:t>). </a:t>
            </a:r>
            <a:r>
              <a:rPr lang="ru-RU" sz="4000" dirty="0" smtClean="0"/>
              <a:t>Её толщина от 5 до 75 км.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0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Рельеф земли</a:t>
            </a:r>
            <a:br>
              <a:rPr lang="ru-RU" dirty="0" smtClean="0"/>
            </a:br>
            <a:r>
              <a:rPr lang="ru-RU" dirty="0" smtClean="0"/>
              <a:t>ГОРЫ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14624"/>
            <a:ext cx="5688632" cy="316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49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РАВНИНА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40060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11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ВПАДИНЫ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5904656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5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ПЛОТНЫЕ                                                  РЫХЛЫЕ</a:t>
            </a:r>
          </a:p>
          <a:p>
            <a:pPr marL="0" indent="0">
              <a:buNone/>
            </a:pPr>
            <a:r>
              <a:rPr lang="ru-RU" dirty="0" smtClean="0"/>
              <a:t>          (ГРАНИТ)                                                (ПЕСОК)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76072"/>
            <a:ext cx="8229600" cy="1252728"/>
          </a:xfrm>
        </p:spPr>
        <p:txBody>
          <a:bodyPr/>
          <a:lstStyle/>
          <a:p>
            <a:r>
              <a:rPr lang="ru-RU" dirty="0" smtClean="0"/>
              <a:t>ГОРНЫЕ ПОРОДЫ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131840" y="1628800"/>
            <a:ext cx="1584176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716016" y="1772816"/>
            <a:ext cx="1728192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40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20688"/>
            <a:ext cx="352839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71774"/>
            <a:ext cx="3168351" cy="252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324036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352839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58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Земля есть планета,</a:t>
            </a:r>
          </a:p>
          <a:p>
            <a:r>
              <a:rPr lang="ru-RU" dirty="0"/>
              <a:t>Она - общий дом,</a:t>
            </a:r>
          </a:p>
          <a:p>
            <a:r>
              <a:rPr lang="ru-RU" dirty="0"/>
              <a:t>И душу имеет, и тело, и кровь, кровом ей служит </a:t>
            </a:r>
          </a:p>
          <a:p>
            <a:r>
              <a:rPr lang="ru-RU" dirty="0"/>
              <a:t>А кровом ей служит из неба покров.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ПЛАНЕТА ЗЕМЛЯ  - ЛЮБЯЩАЯ МАТЬ.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31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Горные породы состоят из минералов.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44824"/>
            <a:ext cx="288031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248106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01008"/>
            <a:ext cx="324036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82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Полезные ископаемые которые использует человек 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259228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0086"/>
            <a:ext cx="302433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3240360" cy="227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12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ГРАНИЦЫ ПЛИТ </a:t>
            </a:r>
            <a:r>
              <a:rPr lang="ru-RU" dirty="0" smtClean="0"/>
              <a:t>ЗЕМНОЙ КОРЫ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417646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912"/>
            <a:ext cx="381642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02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Снимок земли из космоса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200800" cy="4555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7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34481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33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34481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92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48883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22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Твердая каменная, мы по ней ходим (литосфера)</a:t>
            </a:r>
          </a:p>
          <a:p>
            <a:r>
              <a:rPr lang="ru-RU" dirty="0"/>
              <a:t>Воздушная, прозрачная и невидимая (атмосфера)</a:t>
            </a:r>
          </a:p>
          <a:p>
            <a:r>
              <a:rPr lang="ru-RU" dirty="0"/>
              <a:t>Водная, утоляющая нашу жажду (гидросфера)</a:t>
            </a:r>
          </a:p>
          <a:p>
            <a:r>
              <a:rPr lang="ru-RU" dirty="0"/>
              <a:t>Оболочка жизни, частью которой мы являемся (биосфера)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Внешние </a:t>
            </a:r>
            <a:r>
              <a:rPr lang="ru-RU" dirty="0"/>
              <a:t>оболочки Земли.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8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Внутреннее строение земли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12068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Ядро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56084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12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102</TotalTime>
  <Words>151</Words>
  <Application>Microsoft Office PowerPoint</Application>
  <PresentationFormat>Экран (4:3)</PresentationFormat>
  <Paragraphs>32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19 ноября  Классная работа  Тема урока: Что у земли внутри.</vt:lpstr>
      <vt:lpstr>ПЛАНЕТА ЗЕМЛЯ  - ЛЮБЯЩАЯ МАТЬ.</vt:lpstr>
      <vt:lpstr>Снимок земли из космоса</vt:lpstr>
      <vt:lpstr>Презентация PowerPoint</vt:lpstr>
      <vt:lpstr>Презентация PowerPoint</vt:lpstr>
      <vt:lpstr>Презентация PowerPoint</vt:lpstr>
      <vt:lpstr> Внешние оболочки Земли. </vt:lpstr>
      <vt:lpstr>Внутреннее строение земли</vt:lpstr>
      <vt:lpstr>Ядро </vt:lpstr>
      <vt:lpstr>Презентация PowerPoint</vt:lpstr>
      <vt:lpstr>Мантия.</vt:lpstr>
      <vt:lpstr>Презентация PowerPoint</vt:lpstr>
      <vt:lpstr>Земная кора</vt:lpstr>
      <vt:lpstr>Презентация PowerPoint</vt:lpstr>
      <vt:lpstr>Рельеф земли ГОРЫ</vt:lpstr>
      <vt:lpstr>РАВНИНА</vt:lpstr>
      <vt:lpstr>ВПАДИНЫ</vt:lpstr>
      <vt:lpstr>ГОРНЫЕ ПОРОДЫ</vt:lpstr>
      <vt:lpstr>Презентация PowerPoint</vt:lpstr>
      <vt:lpstr>Горные породы состоят из минералов.</vt:lpstr>
      <vt:lpstr>Полезные ископаемые которые использует человек </vt:lpstr>
      <vt:lpstr>ГРАНИЦЫ ПЛИТ ЗЕМНОЙ КОРЫ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 ноября  Классная работа  Тема урока: Что у земли внутри.</dc:title>
  <dc:creator>1</dc:creator>
  <cp:lastModifiedBy>1</cp:lastModifiedBy>
  <cp:revision>11</cp:revision>
  <dcterms:created xsi:type="dcterms:W3CDTF">2012-11-16T15:39:44Z</dcterms:created>
  <dcterms:modified xsi:type="dcterms:W3CDTF">2013-11-18T16:52:11Z</dcterms:modified>
</cp:coreProperties>
</file>