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67" r:id="rId3"/>
    <p:sldId id="268" r:id="rId4"/>
    <p:sldId id="265" r:id="rId5"/>
    <p:sldId id="269" r:id="rId6"/>
    <p:sldId id="266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5EF93-E437-4911-B80D-1FD3CEC3B19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E76B4-AF44-42D0-97C5-1681B1D1A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E76B4-AF44-42D0-97C5-1681B1D1A8C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5F44AF2-E1CE-423D-9458-6CD2FBE0DD02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753F82E-425C-430C-B9E6-F2DF0D43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4AF2-E1CE-423D-9458-6CD2FBE0DD02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F82E-425C-430C-B9E6-F2DF0D43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4AF2-E1CE-423D-9458-6CD2FBE0DD02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F82E-425C-430C-B9E6-F2DF0D43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4AF2-E1CE-423D-9458-6CD2FBE0DD02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F82E-425C-430C-B9E6-F2DF0D43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4AF2-E1CE-423D-9458-6CD2FBE0DD02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F82E-425C-430C-B9E6-F2DF0D43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4AF2-E1CE-423D-9458-6CD2FBE0DD02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F82E-425C-430C-B9E6-F2DF0D43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F44AF2-E1CE-423D-9458-6CD2FBE0DD02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53F82E-425C-430C-B9E6-F2DF0D434E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5F44AF2-E1CE-423D-9458-6CD2FBE0DD02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753F82E-425C-430C-B9E6-F2DF0D43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4AF2-E1CE-423D-9458-6CD2FBE0DD02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F82E-425C-430C-B9E6-F2DF0D43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4AF2-E1CE-423D-9458-6CD2FBE0DD02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F82E-425C-430C-B9E6-F2DF0D43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4AF2-E1CE-423D-9458-6CD2FBE0DD02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F82E-425C-430C-B9E6-F2DF0D43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5F44AF2-E1CE-423D-9458-6CD2FBE0DD02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753F82E-425C-430C-B9E6-F2DF0D434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atin typeface="Bookman Old Style" pitchFamily="18" charset="0"/>
                <a:ea typeface="SimSun" pitchFamily="2" charset="-122"/>
                <a:cs typeface="Times New Roman" pitchFamily="18" charset="0"/>
              </a:rPr>
              <a:t>Коллаж</a:t>
            </a:r>
            <a:endParaRPr lang="ru-RU" sz="9600" dirty="0">
              <a:latin typeface="Bookman Old Style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учитель Е.В. Алексеева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ГКОУ РО ШКОЛА-ИНТЕРНАТ N 42 г.Ростова-на-Дону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71480"/>
            <a:ext cx="7972452" cy="521497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течение многих тысяч лет люди строили жилища, изготовляли орудия труда и одежду из тех материалов, которые им предоставляла природа. Например, одежду делали из звериных шкур. Потом научились обрабатывать шкуры и получать кожу, пригодную для шитья разных изделий. Из волокон льна, хлопка, других растений ткали. В Китае научились делать шелковую ткань из выделений небольшого насекомого - шелкопряда. Для строительства жилищ использовались древесина и камни. С помощью различных операций (размалывание, обжиг и др.) природные материалы видоизменяли так, чтобы у них появлялись новые полезные свойства. Из глины делали кирпичи, из песка и извести - стекло, из природного сульфата кальция - строительный гипс, из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изт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вестняка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глины - цемент.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antilopa.ru/who-is-who/information/03/imgsm/215%20-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143380"/>
            <a:ext cx="2562450" cy="2357454"/>
          </a:xfrm>
          <a:prstGeom prst="rect">
            <a:avLst/>
          </a:prstGeom>
          <a:noFill/>
        </p:spPr>
      </p:pic>
      <p:pic>
        <p:nvPicPr>
          <p:cNvPr id="8196" name="Picture 4" descr="https://encrypted-tbn3.gstatic.com/images?q=tbn:ANd9GcQOM4_3UDlP2f91PS4ZKglyBiadl5ybI6gH7XWkvq4Xnqe4jdRAX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143380"/>
            <a:ext cx="3297652" cy="22717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5"/>
            <a:ext cx="8229600" cy="4000529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Вслед за химией красителей начала быстро развиваться химия синтетических лекарственных средств. Сначала ученые выяснили строение природных соединений, которые использовались в медицине. Научившись создавать их искусственно, они начали целенаправленный синтез новых лекарств, в том числе имеющих очень сложное строение. Синтетические лекарственные препараты позволили вылечить миллионы людей, а многих спасли от смерти.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antilopa.ru/who-is-who/information/03/imgsm/215%20-%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3710489" cy="3786214"/>
          </a:xfrm>
          <a:prstGeom prst="rect">
            <a:avLst/>
          </a:prstGeom>
          <a:noFill/>
        </p:spPr>
      </p:pic>
      <p:pic>
        <p:nvPicPr>
          <p:cNvPr id="7172" name="Picture 4" descr="Синтетические материал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214686"/>
            <a:ext cx="4657178" cy="26908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8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Огромных успехов добились химики, работая над получением синтетических волокон, которые можно использовать для изготовления тканей. Вначале они экспериментировали с природными волокнами, изменяя их так, чтобы придать нужные свойства. В 1890 г. был разработан метод промышленного производства искусственного шелка из природной целлюлозы. Сначала с помощью химических превращений целлюлозу растворяли. Густой раствор выдавливали через маленькие дырочки - фильеры и получали тонкие волокна, которые можно было ткать. В XX в. появились и чисто синтетические волокна. Среди них - поливинилхлорид, капрон, нейлон, лавсан и многие другие. Эти синтетические волокна произвели переворот в текстильной промышленности. Различные сочетания синтетических и природных волокон позволяют получать ткани с самыми разнообразными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свойствами.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s://encrypted-tbn3.gstatic.com/images?q=tbn:ANd9GcS-Dl_O-JiKYX0g722-oMK1ei4cdlbH_T2DhE7J8j5wYgOz0w4Pj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591944"/>
            <a:ext cx="2714644" cy="2051766"/>
          </a:xfrm>
          <a:prstGeom prst="rect">
            <a:avLst/>
          </a:prstGeom>
          <a:noFill/>
        </p:spPr>
      </p:pic>
      <p:pic>
        <p:nvPicPr>
          <p:cNvPr id="10242" name="Picture 2" descr="http://www.antilopa.ru/who-is-who/information/03/imgsm/215%20-%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743467"/>
            <a:ext cx="3126162" cy="18288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Используя синтетические ткани мы будем выполнять коллаж. Коллаж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(от фр.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2" tooltip="Французский язык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collage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— приклеивание) — технический приём в изобразительном искусстве, заключающийся в создании живописных или графических произведений путём наклеивания на какую-либо основу предметов и материалов, отличающихся от основы по цвету и фактуре.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3500461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stranamasterov.ru/img/i2011/09/03/pict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80196"/>
            <a:ext cx="3178992" cy="4192076"/>
          </a:xfrm>
          <a:prstGeom prst="rect">
            <a:avLst/>
          </a:prstGeom>
          <a:noFill/>
        </p:spPr>
      </p:pic>
      <p:pic>
        <p:nvPicPr>
          <p:cNvPr id="1032" name="Picture 8" descr="http://img-fotki.yandex.ru/get/4703/pao58.43/0_6fa28_2ec4018b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357431"/>
            <a:ext cx="5216386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0005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Коллаж используется главным образом для получения эффекта неожиданности от сочетания разнородных материалов, а также ради эмоциональной насыщенности и остроты произведения.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44" name="Picture 4" descr="http://gylhataj.ru/wp-content/uploads/2012/04/kollazhi-kollazh-iz-foto-fotoshop-kollazh1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771637"/>
            <a:ext cx="6858048" cy="48006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857256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Практическая работа.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iшкола фото\Фото0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619889" y="1785926"/>
            <a:ext cx="2381267" cy="17859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09" y="1785926"/>
            <a:ext cx="239724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D:\iшкола фото\Фото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691195" y="4310069"/>
            <a:ext cx="1905013" cy="1428760"/>
          </a:xfrm>
          <a:prstGeom prst="rect">
            <a:avLst/>
          </a:prstGeom>
          <a:noFill/>
        </p:spPr>
      </p:pic>
      <p:pic>
        <p:nvPicPr>
          <p:cNvPr id="8" name="Picture 2" descr="D:\iшкола фото\Фото1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045145" y="4313045"/>
            <a:ext cx="1928827" cy="1446621"/>
          </a:xfrm>
          <a:prstGeom prst="rect">
            <a:avLst/>
          </a:prstGeom>
          <a:noFill/>
        </p:spPr>
      </p:pic>
      <p:pic>
        <p:nvPicPr>
          <p:cNvPr id="9" name="Picture 3" descr="D:\iшкола фото\Фото1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7259855" y="4313046"/>
            <a:ext cx="1928825" cy="1446618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928670"/>
            <a:ext cx="36671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Материал из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Википедии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— свободной энциклопедии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http://ru.wikipedia.org/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/>
              <a:t>Синтетические материалы. Энциклопедия.</a:t>
            </a:r>
          </a:p>
          <a:p>
            <a:r>
              <a:rPr lang="en-US" sz="1800" b="1" dirty="0" smtClean="0"/>
              <a:t>http://www.antilopa.ru</a:t>
            </a:r>
            <a:endParaRPr lang="ru-RU" sz="18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1173</TotalTime>
  <Words>338</Words>
  <Application>Microsoft Office PowerPoint</Application>
  <PresentationFormat>Экран (4:3)</PresentationFormat>
  <Paragraphs>16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Коллаж</vt:lpstr>
      <vt:lpstr>Слайд 2</vt:lpstr>
      <vt:lpstr>Слайд 3</vt:lpstr>
      <vt:lpstr>Огромных успехов добились химики, работая над получением синтетических волокон, которые можно использовать для изготовления тканей. Вначале они экспериментировали с природными волокнами, изменяя их так, чтобы придать нужные свойства. В 1890 г. был разработан метод промышленного производства искусственного шелка из природной целлюлозы. Сначала с помощью химических превращений целлюлозу растворяли. Густой раствор выдавливали через маленькие дырочки - фильеры и получали тонкие волокна, которые можно было ткать. В XX в. появились и чисто синтетические волокна. Среди них - поливинилхлорид, капрон, нейлон, лавсан и многие другие. Эти синтетические волокна произвели переворот в текстильной промышленности. Различные сочетания синтетических и природных волокон позволяют получать ткани с самыми разнообразными свойствами.</vt:lpstr>
      <vt:lpstr>Используя синтетические ткани мы будем выполнять коллаж. Коллаж (от фр.. collage — приклеивание) — технический приём в изобразительном искусстве, заключающийся в создании живописных или графических произведений путём наклеивания на какую-либо основу предметов и материалов, отличающихся от основы по цвету и фактуре.  </vt:lpstr>
      <vt:lpstr> Коллаж используется главным образом для получения эффекта неожиданности от сочетания разнородных материалов, а также ради эмоциональной насыщенности и остроты произведения.   </vt:lpstr>
      <vt:lpstr>Практическая работа.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root</dc:creator>
  <cp:lastModifiedBy>root</cp:lastModifiedBy>
  <cp:revision>157</cp:revision>
  <dcterms:created xsi:type="dcterms:W3CDTF">2014-04-04T18:01:08Z</dcterms:created>
  <dcterms:modified xsi:type="dcterms:W3CDTF">2014-04-14T07:48:41Z</dcterms:modified>
</cp:coreProperties>
</file>