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F69F2D-EF41-4CC3-8582-30EC40384CB2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AA0C1A-EFC5-4A54-935A-12633B0FB1B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420888"/>
            <a:ext cx="6840760" cy="259228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Здоровье в саду  и  на  грядке.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7854696" cy="17526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8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кпрцы\Downloads\Вишня-картинки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26357"/>
            <a:ext cx="8902902" cy="614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89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Плащ зелёный теребя,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Встала у дорожки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 надела на себя 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Красные серёжки.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кпрцы\Downloads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36"/>
            <a:ext cx="9144000" cy="659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249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Вся в лёгкой позолоте,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 веснушками к тому  ж,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Её в саду найдёте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Среди таких же ….. 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3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кпрцы\Downloads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219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009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Хоть в саду загадок много,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Но пора закончить сбор –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Позвала меня дорога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поле, в солнечный простор.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7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кпрцы\Downloads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2" y="116632"/>
            <a:ext cx="9081488" cy="673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165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Растёт, как лес,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почти до небес,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На макушке звенит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Хохолок зубчатый,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Под одеждой хранит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Золотой початок.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кпрцы\Downloads\1734ca3852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032" y="0"/>
            <a:ext cx="9119462" cy="683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От восхода до заката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Он на солнышко глядит,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Только как ему не лень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Головой крутить весь день.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кпрцы\Downloads\i (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50"/>
            <a:ext cx="9144000" cy="680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89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Полосат и толстокож,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 футбольный мяч похож,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А разрежешь – посмотри: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Красный – красный он внутри!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прцы\Downloads\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51" y="76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8691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 чего ж  толста она,</a:t>
            </a:r>
            <a:br>
              <a:rPr lang="ru-RU" dirty="0" smtClean="0"/>
            </a:br>
            <a:r>
              <a:rPr lang="ru-RU" dirty="0" smtClean="0"/>
              <a:t>В огороде  всем  видна,</a:t>
            </a:r>
            <a:br>
              <a:rPr lang="ru-RU" dirty="0" smtClean="0"/>
            </a:br>
            <a:r>
              <a:rPr lang="ru-RU" dirty="0" smtClean="0"/>
              <a:t>Любит солнце и простор,</a:t>
            </a:r>
            <a:br>
              <a:rPr lang="ru-RU" dirty="0" smtClean="0"/>
            </a:br>
            <a:r>
              <a:rPr lang="ru-RU" dirty="0" smtClean="0"/>
              <a:t>Может влезть и на забор,</a:t>
            </a:r>
            <a:br>
              <a:rPr lang="ru-RU" dirty="0" smtClean="0"/>
            </a:br>
            <a:r>
              <a:rPr lang="ru-RU" dirty="0" smtClean="0"/>
              <a:t>Удивляется народ:</a:t>
            </a:r>
            <a:br>
              <a:rPr lang="ru-RU" dirty="0" smtClean="0"/>
            </a:br>
            <a:r>
              <a:rPr lang="ru-RU" dirty="0" smtClean="0"/>
              <a:t>«Ой, какой большой живот»!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1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прцы\Downloads\10967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67826" cy="698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589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ороши малыши,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Как один – кругляши,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В тёмном домике сидят,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Друг на друга не глядят.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А как лопнет их дом –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Все на улицу бегом!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прцы\Downloads\img2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6014"/>
            <a:ext cx="9312018" cy="698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487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Красный нос 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В землю врос,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На затылке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Пук  волос.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прцы\Downloads\d0bad0b0d0bfd183d181d182d0b0-d0b1d0b5d0bbd0bed0bad0b0d187d0b0d0bdd0bdd0b0d18f-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946" y="-514964"/>
            <a:ext cx="9830616" cy="737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6529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У ней одежонки-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Одни распашонки,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Их сотню надела,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Сама – белотела.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кпрцы\Downloads\0002-004-Sidit-ded-vo-sto-shub-odet-kto-ego-razdevaet-tot-slezy-prolivae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925" y="-208930"/>
            <a:ext cx="9422571" cy="706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84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Наострил пострел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Пук зелёных стрел,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Кому с </a:t>
            </a:r>
            <a:r>
              <a:rPr lang="ru-RU" dirty="0" err="1" smtClean="0">
                <a:solidFill>
                  <a:schemeClr val="tx1"/>
                </a:solidFill>
              </a:rPr>
              <a:t>нимвоевать</a:t>
            </a:r>
            <a:r>
              <a:rPr lang="ru-RU" dirty="0" smtClean="0">
                <a:solidFill>
                  <a:schemeClr val="tx1"/>
                </a:solidFill>
              </a:rPr>
              <a:t> -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Тому слёзы проливать!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кпрцы\Downloads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" y="0"/>
            <a:ext cx="91349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 теперь прощайте, грядки!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Мы идём </a:t>
            </a:r>
            <a:r>
              <a:rPr lang="ru-RU" dirty="0" err="1" smtClean="0">
                <a:solidFill>
                  <a:srgbClr val="C00000"/>
                </a:solidFill>
              </a:rPr>
              <a:t>втенистый</a:t>
            </a:r>
            <a:r>
              <a:rPr lang="ru-RU" dirty="0" smtClean="0">
                <a:solidFill>
                  <a:srgbClr val="C00000"/>
                </a:solidFill>
              </a:rPr>
              <a:t> сад.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Будем там искать загадки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Для друзей своих, ребят!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9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кпрцы\Downloads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37"/>
            <a:ext cx="9144000" cy="683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729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Вот так ягоды, смотри,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Как напёрстки малые,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Все они под цвет зари –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Алые – </a:t>
            </a:r>
            <a:r>
              <a:rPr lang="ru-RU" dirty="0" err="1" smtClean="0">
                <a:solidFill>
                  <a:srgbClr val="002060"/>
                </a:solidFill>
              </a:rPr>
              <a:t>преалые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1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кпрцы\Downloads\sayt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997"/>
            <a:ext cx="9144001" cy="693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569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Посмотри на колобок,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Он румян и краснобок,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Но не рви его до срока,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Из него не будет прока.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64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Здоровье в саду  и  на  грядке.</vt:lpstr>
      <vt:lpstr>До чего ж  толста она, В огороде  всем  видна, Любит солнце и простор, Может влезть и на забор, Удивляется народ: «Ой, какой большой живот»!   </vt:lpstr>
      <vt:lpstr> Хороши малыши, Как один – кругляши, В тёмном домике сидят, Друг на друга не глядят. А как лопнет их дом –  Все на улицу бегом!</vt:lpstr>
      <vt:lpstr>Красный нос  В землю врос, На затылке Пук  волос.</vt:lpstr>
      <vt:lpstr>У ней одежонки- Одни распашонки, Их сотню надела, Сама – белотела.</vt:lpstr>
      <vt:lpstr>Наострил пострел Пук зелёных стрел, Кому с нимвоевать - Тому слёзы проливать!</vt:lpstr>
      <vt:lpstr>А теперь прощайте, грядки! Мы идём втенистый сад. Будем там искать загадки Для друзей своих, ребят!</vt:lpstr>
      <vt:lpstr>Вот так ягоды, смотри, Как напёрстки малые, Все они под цвет зари – Алые – преалые. </vt:lpstr>
      <vt:lpstr>Посмотри на колобок, Он румян и краснобок, Но не рви его до срока, Из него не будет прока.</vt:lpstr>
      <vt:lpstr>Плащ зелёный теребя, Встала у дорожки И надела на себя  Красные серёжки.</vt:lpstr>
      <vt:lpstr>Вся в лёгкой позолоте, С веснушками к тому  ж, Её в саду найдёте Среди таких же ….. .</vt:lpstr>
      <vt:lpstr>Хоть в саду загадок много, Но пора закончить сбор – Позвала меня дорога В поле, в солнечный простор. </vt:lpstr>
      <vt:lpstr>Растёт, как лес, почти до небес, На макушке звенит Хохолок зубчатый, Под одеждой хранит Золотой початок. </vt:lpstr>
      <vt:lpstr>От восхода до заката Он на солнышко глядит, Только как ему не лень  Головой крутить весь день. </vt:lpstr>
      <vt:lpstr>Полосат и толстокож, На футбольный мяч похож, А разрежешь – посмотри: Красный – красный он внутри!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 в саду  и  на  грядке.</dc:title>
  <dc:creator>кпрцы</dc:creator>
  <cp:lastModifiedBy>кпрцы</cp:lastModifiedBy>
  <cp:revision>14</cp:revision>
  <dcterms:created xsi:type="dcterms:W3CDTF">2014-01-16T17:36:29Z</dcterms:created>
  <dcterms:modified xsi:type="dcterms:W3CDTF">2014-01-16T19:48:05Z</dcterms:modified>
</cp:coreProperties>
</file>