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AD02CC-709A-401A-B4C8-071024C64A6B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E177D7-D795-4916-BB81-77169A7158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357158" y="714356"/>
            <a:ext cx="3008313" cy="48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Скажи «Нет!» вредным привычкам</a:t>
            </a:r>
          </a:p>
          <a:p>
            <a:endParaRPr lang="ru-RU" dirty="0"/>
          </a:p>
        </p:txBody>
      </p:sp>
      <p:pic>
        <p:nvPicPr>
          <p:cNvPr id="6" name="Picture 5" descr="j02975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50046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Мозговой штурм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 </a:t>
                      </a:r>
                      <a:r>
                        <a:rPr lang="ru-RU" dirty="0" smtClean="0"/>
                        <a:t>Употреблять</a:t>
                      </a:r>
                      <a:r>
                        <a:rPr lang="ru-RU" baseline="0" dirty="0" smtClean="0"/>
                        <a:t> алкоголь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 не </a:t>
                      </a:r>
                      <a:r>
                        <a:rPr lang="ru-RU" dirty="0" smtClean="0"/>
                        <a:t>употреблять</a:t>
                      </a:r>
                      <a:r>
                        <a:rPr lang="ru-RU" baseline="0" dirty="0" smtClean="0"/>
                        <a:t> алкоголь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857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Привычки </a:t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00115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заниматься спортом,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есть много сладкого,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делать утреннюю гимнастику,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много смотреть телевизор,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следить за одеждой, закаляться,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долго играть в компьютерные игры,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много времени проводить на воздухе, 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курить,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dirty="0" smtClean="0"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чистить зубы,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правильно питаться,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соблюдать режим дня,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вовремя учить уроки,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заниматься музыкой,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рисовать,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читать книги, 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помогать маме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Будьте    здоровы!</a:t>
            </a:r>
            <a:br>
              <a:rPr lang="ru-RU" sz="7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Классный руководитель </a:t>
            </a:r>
            <a:r>
              <a:rPr lang="ru-RU" dirty="0" smtClean="0"/>
              <a:t>8 б   </a:t>
            </a:r>
            <a:r>
              <a:rPr lang="ru-RU" dirty="0" smtClean="0"/>
              <a:t>класса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Елена Павловна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педагог-психолог </a:t>
            </a:r>
            <a:br>
              <a:rPr lang="ru-RU" dirty="0" smtClean="0"/>
            </a:br>
            <a:r>
              <a:rPr lang="ru-RU" dirty="0" smtClean="0"/>
              <a:t>Марина Владимировна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81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      </vt:lpstr>
      <vt:lpstr>Мозговой штурм</vt:lpstr>
      <vt:lpstr>Привычки   </vt:lpstr>
      <vt:lpstr>    Будьте    здоровы!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Школа</cp:lastModifiedBy>
  <cp:revision>12</cp:revision>
  <dcterms:created xsi:type="dcterms:W3CDTF">2008-02-04T12:52:23Z</dcterms:created>
  <dcterms:modified xsi:type="dcterms:W3CDTF">2013-04-04T12:00:57Z</dcterms:modified>
</cp:coreProperties>
</file>