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4BB5C4B-28C9-413B-B755-C214D392A600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5B809D-B142-413D-95E8-AE6C5709D22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BtwfIfguxQ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3857628"/>
            <a:ext cx="7143800" cy="1500198"/>
          </a:xfrm>
        </p:spPr>
        <p:txBody>
          <a:bodyPr/>
          <a:lstStyle/>
          <a:p>
            <a:r>
              <a:rPr lang="ru-RU" dirty="0" smtClean="0"/>
              <a:t>«Все алкоголики рано или поздно бросают пить, только некоторым это удается при жизни»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Классный час по профилактике алкоголизма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Приветствие;</a:t>
            </a:r>
          </a:p>
          <a:p>
            <a:pPr lvl="0"/>
            <a:r>
              <a:rPr lang="ru-RU" dirty="0" smtClean="0"/>
              <a:t>Знакомство обучающихся с темой мероприятия;</a:t>
            </a:r>
          </a:p>
          <a:p>
            <a:pPr lvl="0"/>
            <a:r>
              <a:rPr lang="ru-RU" dirty="0" smtClean="0"/>
              <a:t>Вступительная лекция;</a:t>
            </a:r>
          </a:p>
          <a:p>
            <a:pPr lvl="0"/>
            <a:r>
              <a:rPr lang="ru-RU" dirty="0" smtClean="0"/>
              <a:t>Просмотр и обсуждение фильма об алкоголизме;</a:t>
            </a:r>
          </a:p>
          <a:p>
            <a:pPr lvl="0"/>
            <a:r>
              <a:rPr lang="ru-RU" dirty="0" smtClean="0"/>
              <a:t>Задание «Фоторобот»;</a:t>
            </a:r>
          </a:p>
          <a:p>
            <a:pPr lvl="0"/>
            <a:r>
              <a:rPr lang="ru-RU" dirty="0" smtClean="0"/>
              <a:t>Задание «Умей сказать «Нет»!»;</a:t>
            </a:r>
          </a:p>
          <a:p>
            <a:pPr lvl="0"/>
            <a:r>
              <a:rPr lang="ru-RU" dirty="0" smtClean="0"/>
              <a:t>Рефлексия.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ru-RU" b="1" i="1" dirty="0" smtClean="0"/>
              <a:t>Видеофильм </a:t>
            </a:r>
            <a:r>
              <a:rPr lang="ru-RU" b="1" i="1" dirty="0" smtClean="0"/>
              <a:t>«Алкогольная зависимость</a:t>
            </a:r>
            <a:r>
              <a:rPr lang="ru-RU" b="1" i="1" dirty="0" smtClean="0"/>
              <a:t>»</a:t>
            </a:r>
          </a:p>
          <a:p>
            <a:pPr lvl="0">
              <a:buNone/>
            </a:pPr>
            <a:endParaRPr lang="ru-RU" b="1" i="1" dirty="0" smtClean="0"/>
          </a:p>
          <a:p>
            <a:pPr lvl="0" algn="ctr">
              <a:buNone/>
            </a:pPr>
            <a:r>
              <a:rPr lang="ru-RU" b="1" i="1" dirty="0" smtClean="0"/>
              <a:t> </a:t>
            </a:r>
            <a:r>
              <a:rPr lang="ru-RU" u="sng" dirty="0" smtClean="0">
                <a:hlinkClick r:id="rId2"/>
              </a:rPr>
              <a:t>http://www.youtube.com/watch?v=BtwfIfguxQc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i="1" dirty="0" smtClean="0"/>
              <a:t>Задание «Фоторобот</a:t>
            </a:r>
            <a:r>
              <a:rPr lang="ru-RU" b="1" i="1" dirty="0" smtClean="0"/>
              <a:t>»</a:t>
            </a:r>
            <a:endParaRPr lang="ru-RU" dirty="0"/>
          </a:p>
        </p:txBody>
      </p:sp>
      <p:pic>
        <p:nvPicPr>
          <p:cNvPr id="5" name="Рисунок 4" descr="http://zagony.ru/admin_star/other/1207910649_27.jp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00562" y="1500174"/>
            <a:ext cx="4505335" cy="4572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Documents and Settings\Admin\Рабочий стол\moriii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3357586" cy="44877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/>
              <a:t>Если мне предложат алкогольный напиток, то … </a:t>
            </a:r>
          </a:p>
          <a:p>
            <a:r>
              <a:rPr lang="ru-RU" dirty="0" smtClean="0"/>
              <a:t> </a:t>
            </a:r>
            <a:r>
              <a:rPr lang="ru-RU" dirty="0" smtClean="0"/>
              <a:t>Я выберу спорт вместо … .</a:t>
            </a:r>
          </a:p>
          <a:p>
            <a:r>
              <a:rPr lang="ru-RU" dirty="0" smtClean="0"/>
              <a:t>Если </a:t>
            </a:r>
            <a:r>
              <a:rPr lang="ru-RU" dirty="0" smtClean="0"/>
              <a:t>я буду участвовать в акции против вредных привычек, то выберу </a:t>
            </a:r>
            <a:r>
              <a:rPr lang="ru-RU" dirty="0" smtClean="0"/>
              <a:t>девиз: … 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000" dirty="0" smtClean="0"/>
              <a:t>(« Мы за здоровый образ жизни!», «Спорт – это жизнь! Вредные привычки – это смерть!», «Живи здоровым!»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</TotalTime>
  <Words>115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Классный час по профилактике алкоголизма</vt:lpstr>
      <vt:lpstr>План:</vt:lpstr>
      <vt:lpstr>Слайд 3</vt:lpstr>
      <vt:lpstr>Задание «Фоторобот»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по профилактике алкоголизма</dc:title>
  <dc:creator>Admin</dc:creator>
  <cp:lastModifiedBy>Admin</cp:lastModifiedBy>
  <cp:revision>3</cp:revision>
  <dcterms:created xsi:type="dcterms:W3CDTF">2014-03-24T08:45:54Z</dcterms:created>
  <dcterms:modified xsi:type="dcterms:W3CDTF">2014-03-24T09:03:51Z</dcterms:modified>
</cp:coreProperties>
</file>