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58" r:id="rId6"/>
    <p:sldId id="259" r:id="rId7"/>
    <p:sldId id="268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~1\4337~1\LOCALS~1\Temp\Rar$DR29.376\space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000108"/>
            <a:ext cx="7786742" cy="1785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Астероиды. Кометы. Метеоры. Метеорит</a:t>
            </a:r>
            <a:r>
              <a:rPr lang="ru-RU" dirty="0" smtClean="0"/>
              <a:t>ы.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4286256"/>
            <a:ext cx="5857916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урока: сформировать представление о небесных телах: астероидах, кометах, метеорах и метеоритах.</a:t>
            </a:r>
            <a:endParaRPr lang="ru-RU" dirty="0"/>
          </a:p>
        </p:txBody>
      </p:sp>
    </p:spTree>
  </p:cSld>
  <p:clrMapOvr>
    <a:masterClrMapping/>
  </p:clrMapOvr>
  <p:transition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~1\4337~1\LOCALS~1\Temp\Rar$DR26.365\space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://photo.turmir.com/uploads/user_131/k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172075" cy="38862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286256"/>
            <a:ext cx="514353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Кратер </a:t>
            </a:r>
            <a:r>
              <a:rPr lang="ru-RU" dirty="0" err="1" smtClean="0"/>
              <a:t>Вредефорт</a:t>
            </a:r>
            <a:r>
              <a:rPr lang="ru-RU" dirty="0" smtClean="0"/>
              <a:t> является крупнейшим следом </a:t>
            </a:r>
            <a:r>
              <a:rPr lang="ru-RU" b="1" dirty="0" smtClean="0"/>
              <a:t>метеорита</a:t>
            </a:r>
            <a:r>
              <a:rPr lang="ru-RU" dirty="0" smtClean="0"/>
              <a:t> на Земле.</a:t>
            </a:r>
            <a:endParaRPr lang="ru-RU" dirty="0"/>
          </a:p>
        </p:txBody>
      </p:sp>
    </p:spTree>
  </p:cSld>
  <p:clrMapOvr>
    <a:masterClrMapping/>
  </p:clrMapOvr>
  <p:transition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~1\4337~1\LOCALS~1\Temp\Rar$DR26.946\space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http://img1.liveinternet.ru/images/attach/c/6/90/9/90009365_x_ee55f5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643470" cy="3482603"/>
          </a:xfrm>
          <a:prstGeom prst="rect">
            <a:avLst/>
          </a:prstGeom>
          <a:noFill/>
        </p:spPr>
      </p:pic>
      <p:pic>
        <p:nvPicPr>
          <p:cNvPr id="3078" name="Picture 6" descr="http://rewalls.com/pic/201104/800x600/reWalls.com-313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214685"/>
            <a:ext cx="4610096" cy="34575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4286256"/>
            <a:ext cx="3786214" cy="23574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Световые вспышки на небе, вызванные проникновением в атмосферу Земли космической пыли, остатков комет.</a:t>
            </a:r>
            <a:endParaRPr lang="ru-RU" sz="2400" b="1" dirty="0"/>
          </a:p>
        </p:txBody>
      </p:sp>
    </p:spTree>
  </p:cSld>
  <p:clrMapOvr>
    <a:masterClrMapping/>
  </p:clrMapOvr>
  <p:transition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~1\4337~1\LOCALS~1\Temp\Rar$DR24.435\space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8001056" cy="1643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800" b="1" dirty="0" smtClean="0"/>
              <a:t>Объясните происхождение  слов: «астероид», «комета»,  «метеор».</a:t>
            </a:r>
            <a:endParaRPr lang="ru-RU" sz="2800" b="1" dirty="0"/>
          </a:p>
        </p:txBody>
      </p:sp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~1\4337~1\LOCALS~1\Temp\Rar$DR33.546\space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000924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Проверка домашнего задания.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00174"/>
            <a:ext cx="4143404" cy="5072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u="sng" dirty="0" smtClean="0"/>
              <a:t>Вариант 1.</a:t>
            </a:r>
          </a:p>
          <a:p>
            <a:r>
              <a:rPr lang="ru-RU" sz="2400" b="1" dirty="0" smtClean="0"/>
              <a:t>1.Какие планеты относятся к группе планет гигантов?</a:t>
            </a:r>
          </a:p>
          <a:p>
            <a:r>
              <a:rPr lang="ru-RU" sz="2400" b="1" dirty="0" smtClean="0"/>
              <a:t>2.Какая планета имеет наиболее яркие кольца?</a:t>
            </a:r>
          </a:p>
          <a:p>
            <a:r>
              <a:rPr lang="ru-RU" sz="2400" b="1" dirty="0" smtClean="0"/>
              <a:t>3. Что такое Солнечная система?</a:t>
            </a:r>
          </a:p>
          <a:p>
            <a:r>
              <a:rPr lang="ru-RU" sz="2400" b="1" dirty="0" smtClean="0"/>
              <a:t>4. Какие планеты земной группы имеют спутники?</a:t>
            </a:r>
          </a:p>
          <a:p>
            <a:r>
              <a:rPr lang="ru-RU" sz="2400" b="1" dirty="0" smtClean="0"/>
              <a:t>5.Какая планета Солнечной системы самая большая?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500174"/>
            <a:ext cx="4214842" cy="5072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u="sng" dirty="0" smtClean="0"/>
              <a:t>Вариант 2.</a:t>
            </a:r>
          </a:p>
          <a:p>
            <a:r>
              <a:rPr lang="ru-RU" sz="2400" b="1" dirty="0" smtClean="0"/>
              <a:t>1.На какие две группы делятся планеты?</a:t>
            </a:r>
          </a:p>
          <a:p>
            <a:r>
              <a:rPr lang="ru-RU" sz="2400" b="1" dirty="0" smtClean="0"/>
              <a:t>2. Какая планета Солнечной системы самая маленькая?</a:t>
            </a:r>
          </a:p>
          <a:p>
            <a:r>
              <a:rPr lang="ru-RU" sz="2400" b="1" dirty="0" smtClean="0"/>
              <a:t>3. У какой планеты больше всего спутников?</a:t>
            </a:r>
          </a:p>
          <a:p>
            <a:r>
              <a:rPr lang="ru-RU" sz="2400" b="1" dirty="0" smtClean="0"/>
              <a:t>4. Какой объект Солнечной системы переведён в 2006 г. В класс планет- карликов?</a:t>
            </a:r>
          </a:p>
          <a:p>
            <a:r>
              <a:rPr lang="ru-RU" sz="2400" b="1" dirty="0" smtClean="0"/>
              <a:t>5. Солнечная система – это …</a:t>
            </a:r>
            <a:endParaRPr lang="ru-RU" sz="2400" b="1" dirty="0"/>
          </a:p>
        </p:txBody>
      </p:sp>
    </p:spTree>
  </p:cSld>
  <p:clrMapOvr>
    <a:masterClrMapping/>
  </p:clrMapOvr>
  <p:transition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~1\4337~1\LOCALS~1\Temp\Rar$DR32.156\space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71480"/>
            <a:ext cx="8143932" cy="23574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Астероиды</a:t>
            </a:r>
            <a:r>
              <a:rPr lang="ru-RU" sz="2400" dirty="0" smtClean="0"/>
              <a:t> - небольшие небесные тела, размером от нескольких метров до тысячи километров. Свое название астероиды получили за сходство со звездами при наблюдении в телескоп. Будучи крохотными, астероиды кажутся, как и звезды, точками. Астероид означает </a:t>
            </a:r>
            <a:r>
              <a:rPr lang="ru-RU" sz="2400" b="1" dirty="0" smtClean="0"/>
              <a:t>"</a:t>
            </a:r>
            <a:r>
              <a:rPr lang="ru-RU" sz="2400" b="1" dirty="0" err="1" smtClean="0"/>
              <a:t>звездоподобный</a:t>
            </a:r>
            <a:r>
              <a:rPr lang="ru-RU" sz="2400" b="1" dirty="0" smtClean="0"/>
              <a:t>".</a:t>
            </a:r>
            <a:endParaRPr lang="ru-RU" sz="2400" b="1" dirty="0"/>
          </a:p>
        </p:txBody>
      </p:sp>
      <p:pic>
        <p:nvPicPr>
          <p:cNvPr id="10244" name="Picture 4" descr="as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86124"/>
            <a:ext cx="4714908" cy="337115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~1\4337~1\LOCALS~1\Temp\Rar$DR31.057\space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4857784" cy="62151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В Поясе Астероидов выделяются своим размером 4 объекта: Цецера, Веста, Паллада и </a:t>
            </a:r>
            <a:r>
              <a:rPr lang="ru-RU" sz="2000" dirty="0" err="1" smtClean="0"/>
              <a:t>Гигея</a:t>
            </a:r>
            <a:r>
              <a:rPr lang="ru-RU" sz="2000" dirty="0" smtClean="0"/>
              <a:t>. На их долю приходится больше половины общей массы астероидов.</a:t>
            </a:r>
          </a:p>
          <a:p>
            <a:r>
              <a:rPr lang="ru-RU" sz="2000" dirty="0" smtClean="0"/>
              <a:t>Диаметр карликовой планеты </a:t>
            </a:r>
            <a:r>
              <a:rPr lang="ru-RU" sz="2000" b="1" dirty="0" smtClean="0"/>
              <a:t>Церера </a:t>
            </a:r>
            <a:r>
              <a:rPr lang="ru-RU" sz="2000" dirty="0" smtClean="0"/>
              <a:t>равен950 км. Чтобы совершить оборот вокруг Солнца, ей требуется 4 земных года и 6 месяцев. Второе место после Цереры по своей массе занимает астероид </a:t>
            </a:r>
            <a:r>
              <a:rPr lang="ru-RU" sz="2000" b="1" dirty="0" smtClean="0"/>
              <a:t>Веста,</a:t>
            </a:r>
            <a:r>
              <a:rPr lang="ru-RU" sz="2000" dirty="0" smtClean="0"/>
              <a:t> открытый в 1807 году. Диаметр ее -530 км. Зато по яркости Веста занимает первое место в Поясе Астероидов - отражательная способность ее поверхности составляет 42%, что на 5% больше земной.</a:t>
            </a:r>
            <a:endParaRPr lang="ru-RU" sz="2000" dirty="0"/>
          </a:p>
        </p:txBody>
      </p:sp>
      <p:pic>
        <p:nvPicPr>
          <p:cNvPr id="9220" name="Picture 4" descr="http://cdn1.cnnturk.com/handlers/file.ashx?FileID=594297&amp;Width=292&amp;Height=0&amp;BlackWhite=False&amp;Quality=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8603"/>
            <a:ext cx="3500462" cy="33326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29256" y="4000504"/>
            <a:ext cx="3500462" cy="25717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Обнаружено более 5 тыс. астероидов.  Это небольшие, неправильной формы небесные тела диаметром от одного до нескольких  десятков км.</a:t>
            </a:r>
            <a:endParaRPr lang="ru-RU" sz="2400" dirty="0"/>
          </a:p>
        </p:txBody>
      </p: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~1\4337~1\LOCALS~1\Temp\Rar$DR21.133\space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trud-ost.ru/wp-content/uploads/2012/04/%D0%9A%D0%9E%D0%9C%D0%95%D0%A2%D0%90-kometa_elenina_11-450x3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286250" cy="3124201"/>
          </a:xfrm>
          <a:prstGeom prst="rect">
            <a:avLst/>
          </a:prstGeom>
          <a:noFill/>
        </p:spPr>
      </p:pic>
      <p:pic>
        <p:nvPicPr>
          <p:cNvPr id="1030" name="Picture 6" descr="http://zn.by/userfiles/asteroid%281%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3280" y="3214686"/>
            <a:ext cx="5486398" cy="3428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3571876"/>
            <a:ext cx="2786082" cy="30718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Какое явление изображено на снимках?</a:t>
            </a:r>
            <a:endParaRPr lang="ru-RU" sz="32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~1\4337~1\LOCALS~1\Temp\Rar$DR28.905\space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http://postdefender.ru/wp-content/uploads/articles/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5181600" cy="38862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4744" y="4643446"/>
            <a:ext cx="5143536" cy="19288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Каково строение кометы? Из чего состоит её ядро? (стр.44)</a:t>
            </a:r>
            <a:endParaRPr lang="ru-RU" sz="2800" dirty="0"/>
          </a:p>
        </p:txBody>
      </p:sp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~1\4337~1\LOCALS~1\Temp\Rar$DR02.588\space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286808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Используя текст учебника, укажите черты различия астероидов и комет. Стр. учебника 43-45.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714488"/>
            <a:ext cx="3357586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Астероиды.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500306"/>
            <a:ext cx="3357586" cy="3143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714488"/>
            <a:ext cx="3214710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Кометы.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500306"/>
            <a:ext cx="3214710" cy="3143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929330"/>
            <a:ext cx="8001056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 движутся? Каким светят светом? Какова форма?</a:t>
            </a:r>
            <a:endParaRPr lang="ru-RU" sz="2400" b="1" dirty="0"/>
          </a:p>
        </p:txBody>
      </p:sp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~1\4337~1\LOCALS~1\Temp\Rar$DR28.317\space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3786214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АСТЕРОИДЫ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357166"/>
            <a:ext cx="3643338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КОМЕТЫ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285860"/>
            <a:ext cx="3714776" cy="4214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1.Движутся по орбитам, подобно планетам, постоянно равноудалены от Солнца.</a:t>
            </a:r>
          </a:p>
          <a:p>
            <a:r>
              <a:rPr lang="ru-RU" sz="2400" b="1" dirty="0" smtClean="0"/>
              <a:t>2.Не испускают собственного света, светятся отражённым светом.</a:t>
            </a:r>
          </a:p>
          <a:p>
            <a:r>
              <a:rPr lang="ru-RU" sz="2400" b="1" dirty="0" smtClean="0"/>
              <a:t>3.Неправильной формы.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1285860"/>
            <a:ext cx="3571900" cy="4214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1.Движутся по вытянутым орбитам, то удаляясь, то приближаясь к Солнцу.</a:t>
            </a:r>
          </a:p>
          <a:p>
            <a:r>
              <a:rPr lang="ru-RU" sz="2400" b="1" dirty="0" smtClean="0"/>
              <a:t>2. Светят собственным светом раскалённых газов.</a:t>
            </a:r>
          </a:p>
          <a:p>
            <a:r>
              <a:rPr lang="ru-RU" sz="2400" b="1" dirty="0" smtClean="0"/>
              <a:t>3. По форме – структура, состоящая из ядра с газовой оболочкой и «хвоста».</a:t>
            </a:r>
            <a:endParaRPr lang="ru-RU" sz="2400" b="1" dirty="0"/>
          </a:p>
        </p:txBody>
      </p:sp>
    </p:spTree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~1\4337~1\LOCALS~1\Temp\Rar$DR27.616\space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i.dailymail.co.uk/i/pix/2011/08/10/article-2024208-00304B7500000258-834_634x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9"/>
            <a:ext cx="4143404" cy="3301776"/>
          </a:xfrm>
          <a:prstGeom prst="rect">
            <a:avLst/>
          </a:prstGeom>
          <a:noFill/>
        </p:spPr>
      </p:pic>
      <p:pic>
        <p:nvPicPr>
          <p:cNvPr id="5126" name="Picture 6" descr="http://img1.liveinternet.ru/images/attach/c/3/76/487/76487767_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333748"/>
            <a:ext cx="4786306" cy="31908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285728"/>
            <a:ext cx="3571900" cy="25717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Что следует понимать под метеоритами?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Из чего состоят метеориты?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Какова масса метеоритов?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143512"/>
            <a:ext cx="2643206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Учебник  стр. 45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455</Words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2013-10-06T17:57:17Z</dcterms:modified>
</cp:coreProperties>
</file>