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846AC-CC54-44BB-A68A-D1D4C6545FAE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8CF74-A89C-45A9-A0DC-63AE5592CF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53AC0-49C0-4798-90A0-E7BA7447D4EB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4B59D-D37C-4A25-AC75-5E95368B7E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12D3A-345B-47B8-8D91-7322FDED4447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64E5D-B81B-4D06-8676-399FEFC89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56076-DBF8-48EF-BC22-C7148B0944B8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A2CE3-4644-480F-8EEC-4B30D41212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E41DD-CB19-40F1-9B22-E436B72B9418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2DA25-02FB-4D2A-9208-94CCD014A4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BA319-DAF6-4C77-A29A-86693147D988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9A1AA-388F-41CD-85BD-97EEA40786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26F45-CC6E-4209-AF68-2C5993289B1E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A5308-2B8A-4F0C-BE4D-67AC3AC357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99489-4A3D-447B-94A9-D6C5497F068C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3B8C4-3C27-48B0-BFC2-FBD7DEBD79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03572-D506-464D-94C6-65C35D670439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701B9-2E74-40EE-8DB9-B1BC51972A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88AB6-99DC-4711-8150-C8C6EF27DD34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CC98D-C57A-45AC-A01B-4F998CCD50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C41FB-36F9-4101-9247-BBFCB1D19C25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6AF0D-67FB-4747-9674-415971F40F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40EE4D-2E8D-4470-B2E9-5359FF178696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A68F3C-5834-4C32-A983-3E306A705C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72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ransition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969959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Крещение Иисуса</a:t>
            </a:r>
            <a:endParaRPr lang="ru-RU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25" y="1604963"/>
            <a:ext cx="6000750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1"/>
          </p:nvPr>
        </p:nvSpPr>
        <p:spPr>
          <a:xfrm>
            <a:off x="500063" y="428625"/>
            <a:ext cx="4929187" cy="45259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Иоанн Предтеча не только сам стал образцом святости, служения Богу. Он проповедовал </a:t>
            </a:r>
            <a:r>
              <a:rPr lang="ru-RU" b="1" smtClean="0"/>
              <a:t>покаяние, </a:t>
            </a:r>
            <a:r>
              <a:rPr lang="ru-RU" smtClean="0"/>
              <a:t>без которого невозможно спасение. Покаяние - это искреннее осуждение собственных грехов, раскаяние в них и намерение исправиться.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88" y="285750"/>
            <a:ext cx="2786062" cy="635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1"/>
          </p:nvPr>
        </p:nvSpPr>
        <p:spPr>
          <a:xfrm>
            <a:off x="428625" y="285750"/>
            <a:ext cx="8229600" cy="21431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Обращенных к покаянию людей Иоанн крестил в водах реки </a:t>
            </a:r>
            <a:r>
              <a:rPr lang="ru-RU" b="1" smtClean="0"/>
              <a:t>Иордан </a:t>
            </a:r>
            <a:r>
              <a:rPr lang="ru-RU" smtClean="0"/>
              <a:t>для новой, праведной жизни. Крестить - первоначально означало «омывать», возрождать к новой жизни. 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25" y="2214563"/>
            <a:ext cx="5500688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214313"/>
            <a:ext cx="8501062" cy="2071687"/>
          </a:xfrm>
        </p:spPr>
        <p:txBody>
          <a:bodyPr>
            <a:normAutofit fontScale="925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Иоанн проповедовал (учил) о Христе: «Идёт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за мною Сильнейший меня, у Которого я не-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недостоин, наклонившись, развязать ремень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aseline="30000" dirty="0"/>
              <a:t> </a:t>
            </a:r>
            <a:r>
              <a:rPr lang="ru-RU" dirty="0"/>
              <a:t>обуви Его. Я крестил вас водою, а Он будет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крестить Духом Святым».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38" y="2428875"/>
            <a:ext cx="6000750" cy="427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0"/>
            <a:ext cx="4929188" cy="689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63" y="142875"/>
            <a:ext cx="4643437" cy="655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88" y="0"/>
            <a:ext cx="4429125" cy="680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8"/>
          </a:xfrm>
        </p:spPr>
        <p:txBody>
          <a:bodyPr/>
          <a:lstStyle/>
          <a:p>
            <a:r>
              <a:rPr lang="ru-RU" b="1" smtClean="0"/>
              <a:t>Покаяние </a:t>
            </a:r>
            <a:r>
              <a:rPr lang="ru-RU" smtClean="0"/>
              <a:t>- искреннее осуждение собственных грехов, раскаяние в них и на­мерение исправиться. </a:t>
            </a:r>
            <a:r>
              <a:rPr lang="ru-RU" b="1" smtClean="0"/>
              <a:t>Пост </a:t>
            </a:r>
            <a:r>
              <a:rPr lang="ru-RU" smtClean="0"/>
              <a:t>- воздержание в пище во время усиленной молитвы к Богу. </a:t>
            </a:r>
            <a:r>
              <a:rPr lang="ru-RU" b="1" smtClean="0"/>
              <a:t>Иордан </a:t>
            </a:r>
            <a:r>
              <a:rPr lang="ru-RU" smtClean="0"/>
              <a:t>- река в Палестине, в которой Иоанн Предтеча крестил людей и Само­го Христа.</a:t>
            </a:r>
          </a:p>
          <a:p>
            <a:r>
              <a:rPr lang="ru-RU" b="1" smtClean="0"/>
              <a:t>Крещение Иисуса Христа (Богоявление) - 19 января. Миссия </a:t>
            </a:r>
            <a:r>
              <a:rPr lang="ru-RU" smtClean="0"/>
              <a:t>- особое задание.</a:t>
            </a:r>
          </a:p>
          <a:p>
            <a:endParaRPr lang="ru-RU" smtClean="0"/>
          </a:p>
        </p:txBody>
      </p:sp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</TotalTime>
  <Words>124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Times New Roman</vt:lpstr>
      <vt:lpstr>Arial</vt:lpstr>
      <vt:lpstr>Wingdings 2</vt:lpstr>
      <vt:lpstr>Wingdings</vt:lpstr>
      <vt:lpstr>Wingdings 3</vt:lpstr>
      <vt:lpstr>Calibri</vt:lpstr>
      <vt:lpstr>Апекс</vt:lpstr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Крещение Иисуса</dc:title>
  <dc:creator>999</dc:creator>
  <cp:lastModifiedBy>Qwer</cp:lastModifiedBy>
  <cp:revision>4</cp:revision>
  <dcterms:created xsi:type="dcterms:W3CDTF">2009-11-26T19:45:45Z</dcterms:created>
  <dcterms:modified xsi:type="dcterms:W3CDTF">2014-04-08T14:57:14Z</dcterms:modified>
</cp:coreProperties>
</file>