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58FEB-9A21-42B5-BA60-F4B017536D7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02CF14-D358-4F7E-B428-AC8D8D23BBA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403182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ФЛОРА И РАСТИТЕЛЬНОСТЬ</a:t>
            </a:r>
            <a:br>
              <a:rPr lang="ru-RU" dirty="0" smtClean="0"/>
            </a:br>
            <a:r>
              <a:rPr lang="ru-RU" dirty="0" smtClean="0"/>
              <a:t>ЧЕЛЯБИНСКОЙ ОБЛАСТИ</a:t>
            </a:r>
            <a:br>
              <a:rPr lang="ru-RU" dirty="0" smtClean="0"/>
            </a:br>
            <a:r>
              <a:rPr lang="ru-RU" smtClean="0"/>
              <a:t>(часть 2)</a:t>
            </a:r>
            <a:endParaRPr lang="ru-RU" dirty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0EE2-5983-4C0A-B288-CC5DFDDD36A4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140200" y="4581525"/>
            <a:ext cx="46710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Челябинская область, </a:t>
            </a:r>
            <a:r>
              <a:rPr lang="ru-RU" dirty="0" err="1"/>
              <a:t>Аргаяшский</a:t>
            </a:r>
            <a:r>
              <a:rPr lang="ru-RU" dirty="0"/>
              <a:t> район,</a:t>
            </a:r>
          </a:p>
          <a:p>
            <a:pPr eaLnBrk="1" hangingPunct="1"/>
            <a:r>
              <a:rPr lang="ru-RU" dirty="0"/>
              <a:t>МОУ </a:t>
            </a:r>
            <a:r>
              <a:rPr lang="ru-RU" dirty="0" err="1"/>
              <a:t>Акбашевская</a:t>
            </a:r>
            <a:r>
              <a:rPr lang="ru-RU" dirty="0"/>
              <a:t> СОШ</a:t>
            </a:r>
          </a:p>
          <a:p>
            <a:pPr eaLnBrk="1" hangingPunct="1"/>
            <a:r>
              <a:rPr lang="ru-RU" dirty="0" err="1"/>
              <a:t>Якупова</a:t>
            </a:r>
            <a:r>
              <a:rPr lang="ru-RU" dirty="0"/>
              <a:t> Разима </a:t>
            </a:r>
            <a:r>
              <a:rPr lang="ru-RU" dirty="0" err="1"/>
              <a:t>Фаткулловна</a:t>
            </a:r>
            <a:r>
              <a:rPr lang="ru-RU" dirty="0"/>
              <a:t>,</a:t>
            </a:r>
          </a:p>
          <a:p>
            <a:pPr eaLnBrk="1" hangingPunct="1"/>
            <a:r>
              <a:rPr lang="ru-RU" dirty="0"/>
              <a:t>Учитель </a:t>
            </a:r>
            <a:r>
              <a:rPr lang="ru-RU" dirty="0" smtClean="0"/>
              <a:t>географии </a:t>
            </a:r>
            <a:r>
              <a:rPr lang="ru-RU" smtClean="0"/>
              <a:t>и биологии</a:t>
            </a:r>
          </a:p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Технические растения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Это растения, которые используют как сырье для промышленности. Сегодня все технические растения области используются только для кустарного производства: для сценических костюмов</a:t>
            </a:r>
            <a:r>
              <a:rPr lang="en-US" smtClean="0"/>
              <a:t> </a:t>
            </a:r>
            <a:r>
              <a:rPr lang="ru-RU" smtClean="0"/>
              <a:t>плетут</a:t>
            </a:r>
            <a:r>
              <a:rPr lang="en-US" smtClean="0"/>
              <a:t> </a:t>
            </a:r>
            <a:r>
              <a:rPr lang="ru-RU" smtClean="0"/>
              <a:t>лапти, из бересты березы делают красивые коробки, получают красители из растений.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9628-BC0F-45CC-BE38-F51CEC944C86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Декоративные растения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Среди видов дикой флоры много ярко цветущих растений. На лугах в летнюю пору красивы: лабазники, нивяник, гвоздика, купальница европейская, герань луговая. В лесах – бубенчик, колокольчики, саранка, иван-чай узколистный. В степях- василек сибирский, прострел раскрытый, адонис весенний, шалфей. В чистых озерах – белоснежная кувшинка и желтая кубышка.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C6D-BEDA-4029-A72B-0447393834DB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E5FA1-817F-43C8-B70E-FC54767D3F6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7651" name="Picture 4" descr="Изображение 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Сельскохозяйственные растения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Основа питания человека –культурные растения. Современные культурные растения без человека жить не могут. Человек также без них не может прокормиться. Между человеком и культурными растениями сложились отношения взаимовыгодного сотрудничества.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E3ACF-6E46-4E72-9A92-1D7756717586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D5C95-C19D-4D6A-821E-CE39B9FDF4F0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29699" name="Picture 4" descr="Изображение 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41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C375A-D2BE-44F0-90B5-C25D98D15AC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30723" name="Picture 4" descr="Изображение 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616575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C1EDE-2FF4-4E40-BB13-4E03705267F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31747" name="Picture 4" descr="Изображение 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0"/>
            <a:ext cx="624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3B4E1-34CE-4BAB-B8F7-EC7B0B1142E4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32771" name="Picture 4" descr="Изображение 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0"/>
            <a:ext cx="6924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E770E-7AC0-43A5-9A89-96B56315CD64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33795" name="Picture 4" descr="Изображение 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0"/>
            <a:ext cx="5559425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50825" y="64912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Крупяные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41580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96F83-EFFE-4B29-95B2-6D26E9F12291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34819" name="Picture 4" descr="Изображение 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0483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900113" y="6237288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 области выращиваются разные сорта капусты</a:t>
            </a:r>
          </a:p>
        </p:txBody>
      </p:sp>
    </p:spTree>
    <p:extLst>
      <p:ext uri="{BB962C8B-B14F-4D97-AF65-F5344CB8AC3E}">
        <p14:creationId xmlns:p14="http://schemas.microsoft.com/office/powerpoint/2010/main" val="32434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Кормовые растения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Среди кормовых растений различают три основные хозяйственные группы: злаки, бобовые и разнотравье.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Злаки в степях  - это типчак, ковыль, овсец пустынный, на лугах- мятлик луговой, кострец безостый, пырей ползучий ,тимофеевка луговая.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Бобовые растения  в степях- клевер горный, эспарцет сибирский ,на лугах- клевер, горошек мышиный, чина луговая, люцерна серповидная.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Разнотравье  - самая богатая по числу видов группа кормовых растений. Она не менее ценна, чем злаки и бобовые, но во время сушки листья обламываются, остается наименее питательная часть – грубые стебли.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B2ECB-C8DD-4190-83C2-501FB2868117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99E39-164F-4570-B2F8-31246D6728DE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35843" name="Picture 4" descr="Изображение 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-26988"/>
            <a:ext cx="62420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042988" y="6216650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И разные сорта помидоров и огурцов</a:t>
            </a:r>
          </a:p>
        </p:txBody>
      </p:sp>
    </p:spTree>
    <p:extLst>
      <p:ext uri="{BB962C8B-B14F-4D97-AF65-F5344CB8AC3E}">
        <p14:creationId xmlns:p14="http://schemas.microsoft.com/office/powerpoint/2010/main" val="25674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54A9D-4A1E-4FA8-A0C7-0821BB7F32B7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36867" name="Picture 4" descr="Изображение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988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1685C-EDE0-4688-A808-1BCC189E2E09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37891" name="Picture 4" descr="Изображение 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62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4CEFC-1F26-495A-9B34-8D112551BC5F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38915" name="Picture 4" descr="Изображение 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26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Сорные растения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Сорняки – спутники культурных растений. На полях Челябинской  области встречается около 50 видов сорных растений. Злостных засорителей чудь больше двух десятков. Они обладают быстрым ростом, перехватывают элементы питания, воду у культурных растений. В результате снижается урожай.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D497D-E849-40A7-A7FF-BEA5EA4479AD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79CC9-38F6-4296-A5E7-23D6609C5F98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40963" name="Picture 4" descr="Изображение 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00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CE446-319B-4773-8B54-6FCF8C57A6C4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8435" name="Picture 4" descr="Изображение 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69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Ядовитые растения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Среди разнотравья много ядовитых растений, которые могут вызвать отравление скота. Это лютики , купальница, калужница ,чемерица, вех.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4225F-4199-49EA-810E-050242FC962E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FD84B-9123-4943-AD5A-322D6783FEAA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0483" name="Picture 4" descr="Изображение 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0"/>
            <a:ext cx="645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5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Пищевые растения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Сельским хозяйством человек начал заниматься всего 10 тыс. лет назад. До этого он использовал пищевые растения дикой флоры. Сейчас их  роль не велика.  Среди пищевых растений различают: плодово-ягодные, зеленные, орехоплодные, ароматические. В диких пищевых растениях всегда больше полезных для человека веществ, чем в выращенных.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7C696-66CA-49B5-8E85-5A36E2A5658D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29040-A1CA-46BF-A9CD-AB2C85C472DC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2531" name="Picture 4" descr="Изображение 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19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0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244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Растения- медоносы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</a:t>
            </a:r>
            <a:r>
              <a:rPr lang="ru-RU" sz="2400" smtClean="0"/>
              <a:t>Пчелы берут у цветковых растений нектар (сладкую жидкость) и пыльцу. При этом происходит опыление растений.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Весенние медоносы – клен остролистный ,ива, боярышник, калина, медуница, горицвет ,земляника, ветреница лесная, одуванчик и др.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Летние медоносы- иван-чай, сныть, донник, клевер, герань луговая, шалфей, гравилат речной и др.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Осенние медоносы – девясил британский, ромашка продырявленная, тысячелистник, мята полевая.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D74B7-8025-4655-9A21-82BD8C84995C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66987-5F80-4348-974E-E5EB0A40417A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4579" name="Picture 4" descr="Изображение 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698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92D05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524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ФЛОРА И РАСТИТЕЛЬНОСТЬ ЧЕЛЯБИНСКОЙ ОБЛАСТИ (часть 2)</vt:lpstr>
      <vt:lpstr>Кормовые растения</vt:lpstr>
      <vt:lpstr>Презентация PowerPoint</vt:lpstr>
      <vt:lpstr>Ядовитые растения</vt:lpstr>
      <vt:lpstr>Презентация PowerPoint</vt:lpstr>
      <vt:lpstr>Пищевые растения</vt:lpstr>
      <vt:lpstr>Презентация PowerPoint</vt:lpstr>
      <vt:lpstr>Растения- медоносы</vt:lpstr>
      <vt:lpstr>Презентация PowerPoint</vt:lpstr>
      <vt:lpstr>Технические растения</vt:lpstr>
      <vt:lpstr>Декоративные растения</vt:lpstr>
      <vt:lpstr>Презентация PowerPoint</vt:lpstr>
      <vt:lpstr>Сельскохозяйственные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Сорные растения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ФЛОРА И РАСТИТЕЛЬНОСТЬ ЧЕЛЯБИНСКОЙ ОБЛАСТИ (часть 2)</dc:title>
  <dc:creator>Ридаль</dc:creator>
  <cp:lastModifiedBy>Ридаль</cp:lastModifiedBy>
  <cp:revision>2</cp:revision>
  <dcterms:created xsi:type="dcterms:W3CDTF">2013-11-19T05:49:59Z</dcterms:created>
  <dcterms:modified xsi:type="dcterms:W3CDTF">2013-11-19T07:36:51Z</dcterms:modified>
</cp:coreProperties>
</file>