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8" r:id="rId12"/>
    <p:sldId id="269" r:id="rId13"/>
    <p:sldId id="266" r:id="rId14"/>
    <p:sldId id="267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2A04"/>
    <a:srgbClr val="4D2403"/>
    <a:srgbClr val="492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#1" loCatId="list" qsTypeId="urn:microsoft.com/office/officeart/2005/8/quickstyle/3d3" qsCatId="3D" csTypeId="urn:microsoft.com/office/officeart/2005/8/colors/accent1_3" csCatId="accent1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Помогают понять смысл высказывания  посредством деления текста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Помогают выразить отношение к событиям , героям, проблеме, соблюдать правильную интонацию, настроение.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0809A7-935F-4B80-8F15-A277E5E5B0C0}" type="presOf" srcId="{6A86E89F-A870-4080-B6E6-F8FFB5B4E8CE}" destId="{CD97E85D-C2CC-4D6D-94E7-CD96921D5FFE}" srcOrd="0" destOrd="0" presId="urn:microsoft.com/office/officeart/2005/8/layout/vList3#1"/>
    <dgm:cxn modelId="{A02DBBC0-A244-4C1F-B740-C5F8A865EB87}" type="presOf" srcId="{52E8F00E-C8B3-4D93-B2D4-F0406258F9F3}" destId="{993FA2E8-3ED3-42F5-AB52-32B3D752D1A6}" srcOrd="0" destOrd="0" presId="urn:microsoft.com/office/officeart/2005/8/layout/vList3#1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3619AE8E-BA65-4BC9-A865-16D9E494A725}" type="presOf" srcId="{DB10162E-808F-4124-AF27-373E5968095A}" destId="{C17B2154-967F-4323-A86A-C065F7944280}" srcOrd="0" destOrd="0" presId="urn:microsoft.com/office/officeart/2005/8/layout/vList3#1"/>
    <dgm:cxn modelId="{14BF815E-D998-4A92-BCE8-3D71D5C457A0}" type="presParOf" srcId="{CD97E85D-C2CC-4D6D-94E7-CD96921D5FFE}" destId="{26406DB6-A725-409E-87AE-AA0E8249A50C}" srcOrd="0" destOrd="0" presId="urn:microsoft.com/office/officeart/2005/8/layout/vList3#1"/>
    <dgm:cxn modelId="{FAB57167-9DDE-4DD7-8C2A-FB0AE629F1F9}" type="presParOf" srcId="{26406DB6-A725-409E-87AE-AA0E8249A50C}" destId="{B3CA25F5-6C3E-427E-AB73-31BCFEBC70A1}" srcOrd="0" destOrd="0" presId="urn:microsoft.com/office/officeart/2005/8/layout/vList3#1"/>
    <dgm:cxn modelId="{0A6983CB-85A3-4479-BC6C-22A279B707CC}" type="presParOf" srcId="{26406DB6-A725-409E-87AE-AA0E8249A50C}" destId="{C17B2154-967F-4323-A86A-C065F7944280}" srcOrd="1" destOrd="0" presId="urn:microsoft.com/office/officeart/2005/8/layout/vList3#1"/>
    <dgm:cxn modelId="{FB174302-F8A1-4A8C-AA2C-E036F57C34B0}" type="presParOf" srcId="{CD97E85D-C2CC-4D6D-94E7-CD96921D5FFE}" destId="{82FCEFC5-D0AB-475D-AFED-4BD08A2EAE08}" srcOrd="1" destOrd="0" presId="urn:microsoft.com/office/officeart/2005/8/layout/vList3#1"/>
    <dgm:cxn modelId="{3EFD7EED-2B69-49C9-9FA7-90CB1F98E8EB}" type="presParOf" srcId="{CD97E85D-C2CC-4D6D-94E7-CD96921D5FFE}" destId="{FC4638F9-A433-4370-AAB0-E79ED35A12E6}" srcOrd="2" destOrd="0" presId="urn:microsoft.com/office/officeart/2005/8/layout/vList3#1"/>
    <dgm:cxn modelId="{51455ED0-C221-43BF-840D-A7FF2DF965BC}" type="presParOf" srcId="{FC4638F9-A433-4370-AAB0-E79ED35A12E6}" destId="{E134F533-4B0F-4FED-98C8-CCED51A87E39}" srcOrd="0" destOrd="0" presId="urn:microsoft.com/office/officeart/2005/8/layout/vList3#1"/>
    <dgm:cxn modelId="{ADBA3C82-8636-48AB-827C-3A5112CA632A}" type="presParOf" srcId="{FC4638F9-A433-4370-AAB0-E79ED35A12E6}" destId="{993FA2E8-3ED3-42F5-AB52-32B3D752D1A6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#2" loCatId="list" qsTypeId="urn:microsoft.com/office/officeart/2005/8/quickstyle/3d3" qsCatId="3D" csTypeId="urn:microsoft.com/office/officeart/2005/8/colors/accent3_5" csCatId="accent3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Помогает понять смысл высказывания  посредством деления текста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Помогает определить  мелодику  текста, соблюдать правильную интонацию.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D3D9A2-158B-4CA1-B431-9D4BCD02CF46}" type="presOf" srcId="{52E8F00E-C8B3-4D93-B2D4-F0406258F9F3}" destId="{993FA2E8-3ED3-42F5-AB52-32B3D752D1A6}" srcOrd="0" destOrd="0" presId="urn:microsoft.com/office/officeart/2005/8/layout/vList3#2"/>
    <dgm:cxn modelId="{BE21A7BF-5A0E-4D6C-BA4A-5DE31E612E49}" type="presOf" srcId="{6A86E89F-A870-4080-B6E6-F8FFB5B4E8CE}" destId="{CD97E85D-C2CC-4D6D-94E7-CD96921D5FFE}" srcOrd="0" destOrd="0" presId="urn:microsoft.com/office/officeart/2005/8/layout/vList3#2"/>
    <dgm:cxn modelId="{4298F41B-B1E7-4FB0-A3DF-094642F00D0C}" type="presOf" srcId="{DB10162E-808F-4124-AF27-373E5968095A}" destId="{C17B2154-967F-4323-A86A-C065F7944280}" srcOrd="0" destOrd="0" presId="urn:microsoft.com/office/officeart/2005/8/layout/vList3#2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EA885597-9F37-4025-9EC4-7944E6234203}" type="presParOf" srcId="{CD97E85D-C2CC-4D6D-94E7-CD96921D5FFE}" destId="{26406DB6-A725-409E-87AE-AA0E8249A50C}" srcOrd="0" destOrd="0" presId="urn:microsoft.com/office/officeart/2005/8/layout/vList3#2"/>
    <dgm:cxn modelId="{B5CA9A25-2E11-43E2-BE4D-C451A8F0561B}" type="presParOf" srcId="{26406DB6-A725-409E-87AE-AA0E8249A50C}" destId="{B3CA25F5-6C3E-427E-AB73-31BCFEBC70A1}" srcOrd="0" destOrd="0" presId="urn:microsoft.com/office/officeart/2005/8/layout/vList3#2"/>
    <dgm:cxn modelId="{8DD003A9-D187-4DE5-A9AA-D245EF962330}" type="presParOf" srcId="{26406DB6-A725-409E-87AE-AA0E8249A50C}" destId="{C17B2154-967F-4323-A86A-C065F7944280}" srcOrd="1" destOrd="0" presId="urn:microsoft.com/office/officeart/2005/8/layout/vList3#2"/>
    <dgm:cxn modelId="{6BE06EE3-16C6-4C74-8557-451C59195962}" type="presParOf" srcId="{CD97E85D-C2CC-4D6D-94E7-CD96921D5FFE}" destId="{82FCEFC5-D0AB-475D-AFED-4BD08A2EAE08}" srcOrd="1" destOrd="0" presId="urn:microsoft.com/office/officeart/2005/8/layout/vList3#2"/>
    <dgm:cxn modelId="{BB651888-36EF-4019-926C-DBCA5CA9A4B6}" type="presParOf" srcId="{CD97E85D-C2CC-4D6D-94E7-CD96921D5FFE}" destId="{FC4638F9-A433-4370-AAB0-E79ED35A12E6}" srcOrd="2" destOrd="0" presId="urn:microsoft.com/office/officeart/2005/8/layout/vList3#2"/>
    <dgm:cxn modelId="{9BD2515D-18E6-4D26-8EAC-88AF2CFFE015}" type="presParOf" srcId="{FC4638F9-A433-4370-AAB0-E79ED35A12E6}" destId="{E134F533-4B0F-4FED-98C8-CCED51A87E39}" srcOrd="0" destOrd="0" presId="urn:microsoft.com/office/officeart/2005/8/layout/vList3#2"/>
    <dgm:cxn modelId="{A8F2F5B6-5137-45B3-8A27-D14BD68A15CF}" type="presParOf" srcId="{FC4638F9-A433-4370-AAB0-E79ED35A12E6}" destId="{993FA2E8-3ED3-42F5-AB52-32B3D752D1A6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86E89F-A870-4080-B6E6-F8FFB5B4E8CE}" type="doc">
      <dgm:prSet loTypeId="urn:microsoft.com/office/officeart/2005/8/layout/vList3#3" loCatId="list" qsTypeId="urn:microsoft.com/office/officeart/2005/8/quickstyle/3d3" qsCatId="3D" csTypeId="urn:microsoft.com/office/officeart/2005/8/colors/accent6_5" csCatId="accent6" phldr="1"/>
      <dgm:spPr/>
    </dgm:pt>
    <dgm:pt modelId="{DB10162E-808F-4124-AF27-373E5968095A}">
      <dgm:prSet phldrT="[Текст]"/>
      <dgm:spPr/>
      <dgm:t>
        <a:bodyPr/>
        <a:lstStyle/>
        <a:p>
          <a:r>
            <a:rPr lang="ru-RU" dirty="0" smtClean="0"/>
            <a:t>Помогают понять смысл высказывания  посредством деления предложения на части.</a:t>
          </a:r>
          <a:endParaRPr lang="ru-RU" dirty="0"/>
        </a:p>
      </dgm:t>
    </dgm:pt>
    <dgm:pt modelId="{D99E78F1-980E-4FC6-9FF4-C1595D99B2E7}" type="parTrans" cxnId="{BAD2E5E1-1B85-443D-AABD-9EFEFA691027}">
      <dgm:prSet/>
      <dgm:spPr/>
      <dgm:t>
        <a:bodyPr/>
        <a:lstStyle/>
        <a:p>
          <a:endParaRPr lang="ru-RU"/>
        </a:p>
      </dgm:t>
    </dgm:pt>
    <dgm:pt modelId="{9687F72F-D947-4A0F-AA5D-170D43A9768D}" type="sibTrans" cxnId="{BAD2E5E1-1B85-443D-AABD-9EFEFA691027}">
      <dgm:prSet/>
      <dgm:spPr/>
      <dgm:t>
        <a:bodyPr/>
        <a:lstStyle/>
        <a:p>
          <a:endParaRPr lang="ru-RU"/>
        </a:p>
      </dgm:t>
    </dgm:pt>
    <dgm:pt modelId="{52E8F00E-C8B3-4D93-B2D4-F0406258F9F3}">
      <dgm:prSet phldrT="[Текст]"/>
      <dgm:spPr/>
      <dgm:t>
        <a:bodyPr/>
        <a:lstStyle/>
        <a:p>
          <a:r>
            <a:rPr lang="ru-RU" dirty="0" smtClean="0"/>
            <a:t>Помогают</a:t>
          </a:r>
          <a:r>
            <a:rPr lang="ru-RU" baseline="0" dirty="0" smtClean="0"/>
            <a:t> определить ритм, темп текста, соблюдать правильную интонацию.</a:t>
          </a:r>
          <a:endParaRPr lang="ru-RU" dirty="0"/>
        </a:p>
      </dgm:t>
    </dgm:pt>
    <dgm:pt modelId="{172D9D85-1BE9-4161-BF73-0F981F514559}" type="parTrans" cxnId="{35ACC39A-2F2E-4648-9684-2F0615F94255}">
      <dgm:prSet/>
      <dgm:spPr/>
      <dgm:t>
        <a:bodyPr/>
        <a:lstStyle/>
        <a:p>
          <a:endParaRPr lang="ru-RU"/>
        </a:p>
      </dgm:t>
    </dgm:pt>
    <dgm:pt modelId="{EE9667B1-E0C9-4896-AC9E-146B33BB2AEB}" type="sibTrans" cxnId="{35ACC39A-2F2E-4648-9684-2F0615F94255}">
      <dgm:prSet/>
      <dgm:spPr/>
      <dgm:t>
        <a:bodyPr/>
        <a:lstStyle/>
        <a:p>
          <a:endParaRPr lang="ru-RU"/>
        </a:p>
      </dgm:t>
    </dgm:pt>
    <dgm:pt modelId="{CD97E85D-C2CC-4D6D-94E7-CD96921D5FFE}" type="pres">
      <dgm:prSet presAssocID="{6A86E89F-A870-4080-B6E6-F8FFB5B4E8CE}" presName="linearFlow" presStyleCnt="0">
        <dgm:presLayoutVars>
          <dgm:dir/>
          <dgm:resizeHandles val="exact"/>
        </dgm:presLayoutVars>
      </dgm:prSet>
      <dgm:spPr/>
    </dgm:pt>
    <dgm:pt modelId="{26406DB6-A725-409E-87AE-AA0E8249A50C}" type="pres">
      <dgm:prSet presAssocID="{DB10162E-808F-4124-AF27-373E5968095A}" presName="composite" presStyleCnt="0"/>
      <dgm:spPr/>
    </dgm:pt>
    <dgm:pt modelId="{B3CA25F5-6C3E-427E-AB73-31BCFEBC70A1}" type="pres">
      <dgm:prSet presAssocID="{DB10162E-808F-4124-AF27-373E5968095A}" presName="imgShp" presStyleLbl="fgImgPlace1" presStyleIdx="0" presStyleCnt="2"/>
      <dgm:spPr/>
    </dgm:pt>
    <dgm:pt modelId="{C17B2154-967F-4323-A86A-C065F7944280}" type="pres">
      <dgm:prSet presAssocID="{DB10162E-808F-4124-AF27-373E5968095A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CEFC5-D0AB-475D-AFED-4BD08A2EAE08}" type="pres">
      <dgm:prSet presAssocID="{9687F72F-D947-4A0F-AA5D-170D43A9768D}" presName="spacing" presStyleCnt="0"/>
      <dgm:spPr/>
    </dgm:pt>
    <dgm:pt modelId="{FC4638F9-A433-4370-AAB0-E79ED35A12E6}" type="pres">
      <dgm:prSet presAssocID="{52E8F00E-C8B3-4D93-B2D4-F0406258F9F3}" presName="composite" presStyleCnt="0"/>
      <dgm:spPr/>
    </dgm:pt>
    <dgm:pt modelId="{E134F533-4B0F-4FED-98C8-CCED51A87E39}" type="pres">
      <dgm:prSet presAssocID="{52E8F00E-C8B3-4D93-B2D4-F0406258F9F3}" presName="imgShp" presStyleLbl="fgImgPlace1" presStyleIdx="1" presStyleCnt="2"/>
      <dgm:spPr/>
    </dgm:pt>
    <dgm:pt modelId="{993FA2E8-3ED3-42F5-AB52-32B3D752D1A6}" type="pres">
      <dgm:prSet presAssocID="{52E8F00E-C8B3-4D93-B2D4-F0406258F9F3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F6B22-D06F-4AF5-817C-188F42473C70}" type="presOf" srcId="{6A86E89F-A870-4080-B6E6-F8FFB5B4E8CE}" destId="{CD97E85D-C2CC-4D6D-94E7-CD96921D5FFE}" srcOrd="0" destOrd="0" presId="urn:microsoft.com/office/officeart/2005/8/layout/vList3#3"/>
    <dgm:cxn modelId="{35ACC39A-2F2E-4648-9684-2F0615F94255}" srcId="{6A86E89F-A870-4080-B6E6-F8FFB5B4E8CE}" destId="{52E8F00E-C8B3-4D93-B2D4-F0406258F9F3}" srcOrd="1" destOrd="0" parTransId="{172D9D85-1BE9-4161-BF73-0F981F514559}" sibTransId="{EE9667B1-E0C9-4896-AC9E-146B33BB2AEB}"/>
    <dgm:cxn modelId="{BAD2E5E1-1B85-443D-AABD-9EFEFA691027}" srcId="{6A86E89F-A870-4080-B6E6-F8FFB5B4E8CE}" destId="{DB10162E-808F-4124-AF27-373E5968095A}" srcOrd="0" destOrd="0" parTransId="{D99E78F1-980E-4FC6-9FF4-C1595D99B2E7}" sibTransId="{9687F72F-D947-4A0F-AA5D-170D43A9768D}"/>
    <dgm:cxn modelId="{89158FC0-F33C-4E72-BAB5-11189CEAE7EE}" type="presOf" srcId="{52E8F00E-C8B3-4D93-B2D4-F0406258F9F3}" destId="{993FA2E8-3ED3-42F5-AB52-32B3D752D1A6}" srcOrd="0" destOrd="0" presId="urn:microsoft.com/office/officeart/2005/8/layout/vList3#3"/>
    <dgm:cxn modelId="{CAAE242E-6326-4FBE-B413-DFE0F5D31A7B}" type="presOf" srcId="{DB10162E-808F-4124-AF27-373E5968095A}" destId="{C17B2154-967F-4323-A86A-C065F7944280}" srcOrd="0" destOrd="0" presId="urn:microsoft.com/office/officeart/2005/8/layout/vList3#3"/>
    <dgm:cxn modelId="{14612A9D-623E-4E57-AC88-A26285409C4F}" type="presParOf" srcId="{CD97E85D-C2CC-4D6D-94E7-CD96921D5FFE}" destId="{26406DB6-A725-409E-87AE-AA0E8249A50C}" srcOrd="0" destOrd="0" presId="urn:microsoft.com/office/officeart/2005/8/layout/vList3#3"/>
    <dgm:cxn modelId="{84D71211-E959-44EA-AEB2-8136039BFF94}" type="presParOf" srcId="{26406DB6-A725-409E-87AE-AA0E8249A50C}" destId="{B3CA25F5-6C3E-427E-AB73-31BCFEBC70A1}" srcOrd="0" destOrd="0" presId="urn:microsoft.com/office/officeart/2005/8/layout/vList3#3"/>
    <dgm:cxn modelId="{6EC49427-FC53-4DD8-B083-8ED07BCEFD39}" type="presParOf" srcId="{26406DB6-A725-409E-87AE-AA0E8249A50C}" destId="{C17B2154-967F-4323-A86A-C065F7944280}" srcOrd="1" destOrd="0" presId="urn:microsoft.com/office/officeart/2005/8/layout/vList3#3"/>
    <dgm:cxn modelId="{C71352F3-3724-4EF5-9F16-3CAAC4AB3A5D}" type="presParOf" srcId="{CD97E85D-C2CC-4D6D-94E7-CD96921D5FFE}" destId="{82FCEFC5-D0AB-475D-AFED-4BD08A2EAE08}" srcOrd="1" destOrd="0" presId="urn:microsoft.com/office/officeart/2005/8/layout/vList3#3"/>
    <dgm:cxn modelId="{2A79A84C-799D-4BCE-B8BF-A9317BE1BC55}" type="presParOf" srcId="{CD97E85D-C2CC-4D6D-94E7-CD96921D5FFE}" destId="{FC4638F9-A433-4370-AAB0-E79ED35A12E6}" srcOrd="2" destOrd="0" presId="urn:microsoft.com/office/officeart/2005/8/layout/vList3#3"/>
    <dgm:cxn modelId="{563CF1B7-739A-4A4C-83B6-A4254D8FC38A}" type="presParOf" srcId="{FC4638F9-A433-4370-AAB0-E79ED35A12E6}" destId="{E134F533-4B0F-4FED-98C8-CCED51A87E39}" srcOrd="0" destOrd="0" presId="urn:microsoft.com/office/officeart/2005/8/layout/vList3#3"/>
    <dgm:cxn modelId="{79498855-8C54-433B-90F4-E9CAFCEC3C1F}" type="presParOf" srcId="{FC4638F9-A433-4370-AAB0-E79ED35A12E6}" destId="{993FA2E8-3ED3-42F5-AB52-32B3D752D1A6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#1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причастный оборот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dirty="0" smtClean="0"/>
            <a:t>Какой? Что делающий? Что сделавший?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0D6548C2-7CF7-43F3-88DA-5084C0CF5215}">
      <dgm:prSet phldrT="[Текст]"/>
      <dgm:spPr/>
      <dgm:t>
        <a:bodyPr/>
        <a:lstStyle/>
        <a:p>
          <a:r>
            <a:rPr lang="ru-RU" dirty="0" smtClean="0"/>
            <a:t>Мальчик, читающий книгу, …</a:t>
          </a:r>
          <a:endParaRPr lang="ru-RU" dirty="0"/>
        </a:p>
      </dgm:t>
    </dgm:pt>
    <dgm:pt modelId="{75A024D0-299F-4029-88CE-079FCCCF141B}" type="parTrans" cxnId="{DB295DEC-81B1-4F1E-8030-1DFBB1464CB7}">
      <dgm:prSet/>
      <dgm:spPr/>
      <dgm:t>
        <a:bodyPr/>
        <a:lstStyle/>
        <a:p>
          <a:endParaRPr lang="ru-RU"/>
        </a:p>
      </dgm:t>
    </dgm:pt>
    <dgm:pt modelId="{BE7792A0-0D6B-45BD-97C7-266F3F8BB4BB}" type="sibTrans" cxnId="{DB295DEC-81B1-4F1E-8030-1DFBB1464CB7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деепричастный оборот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dirty="0" smtClean="0"/>
            <a:t>Что делая? Что сделав?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53898D05-FAC4-48D3-8919-83FA4FDF79FA}">
      <dgm:prSet phldrT="[Текст]"/>
      <dgm:spPr/>
      <dgm:t>
        <a:bodyPr/>
        <a:lstStyle/>
        <a:p>
          <a:r>
            <a:rPr lang="ru-RU" dirty="0" smtClean="0"/>
            <a:t>Шел, играя на дудочке, …</a:t>
          </a:r>
          <a:endParaRPr lang="ru-RU" dirty="0"/>
        </a:p>
      </dgm:t>
    </dgm:pt>
    <dgm:pt modelId="{120BA154-6A9C-4392-89F7-5BD193D984F2}" type="parTrans" cxnId="{80056BC3-0107-4882-A09C-359F8BBD5B48}">
      <dgm:prSet/>
      <dgm:spPr/>
      <dgm:t>
        <a:bodyPr/>
        <a:lstStyle/>
        <a:p>
          <a:endParaRPr lang="ru-RU"/>
        </a:p>
      </dgm:t>
    </dgm:pt>
    <dgm:pt modelId="{825AFC8F-4AA7-4A55-B211-37EEC8B4D3AD}" type="sibTrans" cxnId="{80056BC3-0107-4882-A09C-359F8BBD5B48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вводные слова</a:t>
          </a:r>
          <a:endParaRPr lang="ru-RU" b="1" dirty="0"/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D5EF8BED-1052-4BC3-BC41-C82CE876C78D}">
      <dgm:prSet phldrT="[Текст]"/>
      <dgm:spPr/>
      <dgm:t>
        <a:bodyPr/>
        <a:lstStyle/>
        <a:p>
          <a:r>
            <a:rPr lang="ru-RU" dirty="0" smtClean="0"/>
            <a:t>Конечно, вероятно, может быть, по словам учителя, к счастью, например и т.д.</a:t>
          </a:r>
          <a:endParaRPr lang="ru-RU" dirty="0"/>
        </a:p>
      </dgm:t>
    </dgm:pt>
    <dgm:pt modelId="{B20EAC31-480F-4798-AED2-0210A1A28CC5}" type="parTrans" cxnId="{3C58157C-847F-4AF9-A024-20D4798C57C9}">
      <dgm:prSet/>
      <dgm:spPr/>
      <dgm:t>
        <a:bodyPr/>
        <a:lstStyle/>
        <a:p>
          <a:endParaRPr lang="ru-RU"/>
        </a:p>
      </dgm:t>
    </dgm:pt>
    <dgm:pt modelId="{ACFDC545-0F3E-42E9-8166-18C7CB1C5842}" type="sibTrans" cxnId="{3C58157C-847F-4AF9-A024-20D4798C57C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dirty="0" smtClean="0"/>
            <a:t>Запятые могут выделять </a:t>
          </a:r>
          <a:r>
            <a:rPr lang="ru-RU" b="1" dirty="0" smtClean="0"/>
            <a:t>уточняющие члены предложения</a:t>
          </a:r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/>
      <dgm:spPr/>
      <dgm:t>
        <a:bodyPr/>
        <a:lstStyle/>
        <a:p>
          <a:r>
            <a:rPr lang="ru-RU" dirty="0" smtClean="0"/>
            <a:t>Когда? Когда именно? / Где? Где именно? / Как? Как именно?</a:t>
          </a:r>
          <a:endParaRPr lang="ru-RU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C50884F2-7DB3-422F-80BC-C9EBFA66220A}">
      <dgm:prSet/>
      <dgm:spPr/>
      <dgm:t>
        <a:bodyPr/>
        <a:lstStyle/>
        <a:p>
          <a:r>
            <a:rPr lang="ru-RU" dirty="0" smtClean="0"/>
            <a:t>Летом, в конце июня,  / В лесу, у самой опушки,…</a:t>
          </a:r>
          <a:endParaRPr lang="ru-RU" dirty="0"/>
        </a:p>
      </dgm:t>
    </dgm:pt>
    <dgm:pt modelId="{CB9E555A-D258-46CE-904A-94A5E1357E7D}" type="parTrans" cxnId="{D2644F03-CDF8-444C-9434-C69F73CD2226}">
      <dgm:prSet/>
      <dgm:spPr/>
      <dgm:t>
        <a:bodyPr/>
        <a:lstStyle/>
        <a:p>
          <a:endParaRPr lang="ru-RU"/>
        </a:p>
      </dgm:t>
    </dgm:pt>
    <dgm:pt modelId="{65C15701-6A08-4E53-B993-7C45EB5D5B30}" type="sibTrans" cxnId="{D2644F03-CDF8-444C-9434-C69F73CD2226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4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4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4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4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4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4" custScaleX="52395" custLinFactNeighborX="-25191" custLinFactNeighborY="-3884"/>
      <dgm:spPr/>
    </dgm:pt>
    <dgm:pt modelId="{498E4846-428B-4B72-80E5-2F5363B107D1}" type="pres">
      <dgm:prSet presAssocID="{67D19C52-0678-4ADC-8987-A57E96A908F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4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4" custScaleX="52395" custLinFactNeighborX="-25191" custLinFactNeighborY="423"/>
      <dgm:spPr/>
    </dgm:pt>
    <dgm:pt modelId="{0ADA2BA6-D916-4A70-AB95-B32C42433BDA}" type="pres">
      <dgm:prSet presAssocID="{A277D764-D949-408B-8958-53282B1779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68ED2-C4E6-46F3-A369-484EF34E467E}" type="presOf" srcId="{67D19C52-0678-4ADC-8987-A57E96A908FF}" destId="{14C80AB3-B0F7-4F1F-8EEC-595F5E4F5458}" srcOrd="0" destOrd="0" presId="urn:microsoft.com/office/officeart/2005/8/layout/vList4#1"/>
    <dgm:cxn modelId="{2D93F6D8-153C-4CC3-BDCF-77CDAB192222}" type="presOf" srcId="{CE656400-4F8A-49ED-9E82-F2F1BEB6894A}" destId="{C7B39212-490A-4D70-9E43-038B7B73BF2A}" srcOrd="0" destOrd="0" presId="urn:microsoft.com/office/officeart/2005/8/layout/vList4#1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1E30BCBE-A068-4DEB-B422-F119DF9AE2E9}" type="presOf" srcId="{12BA40F1-C442-43DB-8C4D-614AB65A08D4}" destId="{B7C0CEE0-38DC-41EF-B1FB-C8AF400EA397}" srcOrd="0" destOrd="1" presId="urn:microsoft.com/office/officeart/2005/8/layout/vList4#1"/>
    <dgm:cxn modelId="{AD3B1410-22EF-46E6-8EFF-587638042A70}" type="presOf" srcId="{0D6548C2-7CF7-43F3-88DA-5084C0CF5215}" destId="{D216BFC5-E14C-4422-8862-81F7EBD68DA3}" srcOrd="1" destOrd="2" presId="urn:microsoft.com/office/officeart/2005/8/layout/vList4#1"/>
    <dgm:cxn modelId="{602D13EC-6F88-4B20-9F35-6CF240E84D0E}" type="presOf" srcId="{53898D05-FAC4-48D3-8919-83FA4FDF79FA}" destId="{8B01B7DB-86B6-4E26-BE30-508F506D1CF9}" srcOrd="0" destOrd="2" presId="urn:microsoft.com/office/officeart/2005/8/layout/vList4#1"/>
    <dgm:cxn modelId="{718E8D69-E13D-48B5-81F9-15E9092977D0}" type="presOf" srcId="{631B2816-6C47-470F-96CE-BC40637DFF6A}" destId="{8B01B7DB-86B6-4E26-BE30-508F506D1CF9}" srcOrd="0" destOrd="0" presId="urn:microsoft.com/office/officeart/2005/8/layout/vList4#1"/>
    <dgm:cxn modelId="{3C58157C-847F-4AF9-A024-20D4798C57C9}" srcId="{67D19C52-0678-4ADC-8987-A57E96A908FF}" destId="{D5EF8BED-1052-4BC3-BC41-C82CE876C78D}" srcOrd="0" destOrd="0" parTransId="{B20EAC31-480F-4798-AED2-0210A1A28CC5}" sibTransId="{ACFDC545-0F3E-42E9-8166-18C7CB1C5842}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D6622276-F5A6-4149-91EB-F91102BB6906}" type="presOf" srcId="{A277D764-D949-408B-8958-53282B17799E}" destId="{A98FF42C-902B-413E-A17A-165A3ACCECB3}" srcOrd="0" destOrd="0" presId="urn:microsoft.com/office/officeart/2005/8/layout/vList4#1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DB295DEC-81B1-4F1E-8030-1DFBB1464CB7}" srcId="{FB240765-705A-40F3-8B69-AA14A2238717}" destId="{0D6548C2-7CF7-43F3-88DA-5084C0CF5215}" srcOrd="1" destOrd="0" parTransId="{75A024D0-299F-4029-88CE-079FCCCF141B}" sibTransId="{BE7792A0-0D6B-45BD-97C7-266F3F8BB4BB}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80056BC3-0107-4882-A09C-359F8BBD5B48}" srcId="{631B2816-6C47-470F-96CE-BC40637DFF6A}" destId="{53898D05-FAC4-48D3-8919-83FA4FDF79FA}" srcOrd="1" destOrd="0" parTransId="{120BA154-6A9C-4392-89F7-5BD193D984F2}" sibTransId="{825AFC8F-4AA7-4A55-B211-37EEC8B4D3AD}"/>
    <dgm:cxn modelId="{2A22A225-8209-4B9F-80B1-6FFF83CB4A12}" type="presOf" srcId="{53898D05-FAC4-48D3-8919-83FA4FDF79FA}" destId="{F285D047-C464-41D5-9BB8-5298F345EFF5}" srcOrd="1" destOrd="2" presId="urn:microsoft.com/office/officeart/2005/8/layout/vList4#1"/>
    <dgm:cxn modelId="{A9D84FA7-3FC2-4BEE-A0DB-AF9A1650742F}" type="presOf" srcId="{CE1C87C6-DB9A-4396-939D-5901DA3937A6}" destId="{8B01B7DB-86B6-4E26-BE30-508F506D1CF9}" srcOrd="0" destOrd="1" presId="urn:microsoft.com/office/officeart/2005/8/layout/vList4#1"/>
    <dgm:cxn modelId="{8EA3EF7F-1F34-403F-A9E2-8754D4C2BF8A}" type="presOf" srcId="{FB240765-705A-40F3-8B69-AA14A2238717}" destId="{B7C0CEE0-38DC-41EF-B1FB-C8AF400EA397}" srcOrd="0" destOrd="0" presId="urn:microsoft.com/office/officeart/2005/8/layout/vList4#1"/>
    <dgm:cxn modelId="{5FA9E477-E3A7-4E38-8D9A-7AB272D00F96}" type="presOf" srcId="{C50884F2-7DB3-422F-80BC-C9EBFA66220A}" destId="{A98FF42C-902B-413E-A17A-165A3ACCECB3}" srcOrd="0" destOrd="2" presId="urn:microsoft.com/office/officeart/2005/8/layout/vList4#1"/>
    <dgm:cxn modelId="{75F22F11-5B97-4DB1-9BFE-72047EC75956}" type="presOf" srcId="{D5EF8BED-1052-4BC3-BC41-C82CE876C78D}" destId="{14C80AB3-B0F7-4F1F-8EEC-595F5E4F5458}" srcOrd="0" destOrd="1" presId="urn:microsoft.com/office/officeart/2005/8/layout/vList4#1"/>
    <dgm:cxn modelId="{34D8A0D6-64B0-4DC1-978D-4AFC435B72E6}" type="presOf" srcId="{CE1C87C6-DB9A-4396-939D-5901DA3937A6}" destId="{F285D047-C464-41D5-9BB8-5298F345EFF5}" srcOrd="1" destOrd="1" presId="urn:microsoft.com/office/officeart/2005/8/layout/vList4#1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FEC96376-C16D-45AE-8325-47BD4E20A6A2}" type="presOf" srcId="{A277D764-D949-408B-8958-53282B17799E}" destId="{0ADA2BA6-D916-4A70-AB95-B32C42433BDA}" srcOrd="1" destOrd="0" presId="urn:microsoft.com/office/officeart/2005/8/layout/vList4#1"/>
    <dgm:cxn modelId="{0917F7C0-8FDA-4F98-8737-4BABA6DC2E01}" type="presOf" srcId="{C50884F2-7DB3-422F-80BC-C9EBFA66220A}" destId="{0ADA2BA6-D916-4A70-AB95-B32C42433BDA}" srcOrd="1" destOrd="2" presId="urn:microsoft.com/office/officeart/2005/8/layout/vList4#1"/>
    <dgm:cxn modelId="{2A8D9815-4C68-4C76-A255-A1FC81389A05}" type="presOf" srcId="{0D6548C2-7CF7-43F3-88DA-5084C0CF5215}" destId="{B7C0CEE0-38DC-41EF-B1FB-C8AF400EA397}" srcOrd="0" destOrd="2" presId="urn:microsoft.com/office/officeart/2005/8/layout/vList4#1"/>
    <dgm:cxn modelId="{F1CEA9C0-17EA-4E27-9B8D-9D3B90D5286C}" type="presOf" srcId="{D0AAF410-65FF-45EB-ADCA-CC3AE56C06AF}" destId="{A98FF42C-902B-413E-A17A-165A3ACCECB3}" srcOrd="0" destOrd="1" presId="urn:microsoft.com/office/officeart/2005/8/layout/vList4#1"/>
    <dgm:cxn modelId="{D2644F03-CDF8-444C-9434-C69F73CD2226}" srcId="{A277D764-D949-408B-8958-53282B17799E}" destId="{C50884F2-7DB3-422F-80BC-C9EBFA66220A}" srcOrd="1" destOrd="0" parTransId="{CB9E555A-D258-46CE-904A-94A5E1357E7D}" sibTransId="{65C15701-6A08-4E53-B993-7C45EB5D5B30}"/>
    <dgm:cxn modelId="{F698D209-E5A7-4427-8B03-0B42CDE070C2}" type="presOf" srcId="{631B2816-6C47-470F-96CE-BC40637DFF6A}" destId="{F285D047-C464-41D5-9BB8-5298F345EFF5}" srcOrd="1" destOrd="0" presId="urn:microsoft.com/office/officeart/2005/8/layout/vList4#1"/>
    <dgm:cxn modelId="{BAE284A3-A89A-45DE-9407-DF723EBD92A0}" type="presOf" srcId="{FB240765-705A-40F3-8B69-AA14A2238717}" destId="{D216BFC5-E14C-4422-8862-81F7EBD68DA3}" srcOrd="1" destOrd="0" presId="urn:microsoft.com/office/officeart/2005/8/layout/vList4#1"/>
    <dgm:cxn modelId="{6DFEABAB-6724-4EE9-8A56-9A1DBC76A614}" type="presOf" srcId="{D0AAF410-65FF-45EB-ADCA-CC3AE56C06AF}" destId="{0ADA2BA6-D916-4A70-AB95-B32C42433BDA}" srcOrd="1" destOrd="1" presId="urn:microsoft.com/office/officeart/2005/8/layout/vList4#1"/>
    <dgm:cxn modelId="{CA78CFA3-B7EB-42E5-B31D-C184748CC1EC}" type="presOf" srcId="{D5EF8BED-1052-4BC3-BC41-C82CE876C78D}" destId="{498E4846-428B-4B72-80E5-2F5363B107D1}" srcOrd="1" destOrd="1" presId="urn:microsoft.com/office/officeart/2005/8/layout/vList4#1"/>
    <dgm:cxn modelId="{AFEB4C3D-B311-46E0-BC15-4988309A3810}" type="presOf" srcId="{67D19C52-0678-4ADC-8987-A57E96A908FF}" destId="{498E4846-428B-4B72-80E5-2F5363B107D1}" srcOrd="1" destOrd="0" presId="urn:microsoft.com/office/officeart/2005/8/layout/vList4#1"/>
    <dgm:cxn modelId="{C4E41FAA-7DBF-4C86-BD14-AB214E429304}" type="presOf" srcId="{12BA40F1-C442-43DB-8C4D-614AB65A08D4}" destId="{D216BFC5-E14C-4422-8862-81F7EBD68DA3}" srcOrd="1" destOrd="1" presId="urn:microsoft.com/office/officeart/2005/8/layout/vList4#1"/>
    <dgm:cxn modelId="{612C69EB-1673-428C-95BE-90FF4EA318BB}" type="presParOf" srcId="{C7B39212-490A-4D70-9E43-038B7B73BF2A}" destId="{6DD21DC7-3B76-495E-A3EF-E06F79DBB959}" srcOrd="0" destOrd="0" presId="urn:microsoft.com/office/officeart/2005/8/layout/vList4#1"/>
    <dgm:cxn modelId="{4B42B30D-6065-475C-B3C8-A10D5937F16C}" type="presParOf" srcId="{6DD21DC7-3B76-495E-A3EF-E06F79DBB959}" destId="{B7C0CEE0-38DC-41EF-B1FB-C8AF400EA397}" srcOrd="0" destOrd="0" presId="urn:microsoft.com/office/officeart/2005/8/layout/vList4#1"/>
    <dgm:cxn modelId="{82BC679F-CE76-47D5-A720-CA95D077018F}" type="presParOf" srcId="{6DD21DC7-3B76-495E-A3EF-E06F79DBB959}" destId="{A6BF7908-FB41-4450-AD8F-6C24B11F7BFA}" srcOrd="1" destOrd="0" presId="urn:microsoft.com/office/officeart/2005/8/layout/vList4#1"/>
    <dgm:cxn modelId="{62F732B4-1E04-43F3-9375-DBF3B95B4C8F}" type="presParOf" srcId="{6DD21DC7-3B76-495E-A3EF-E06F79DBB959}" destId="{D216BFC5-E14C-4422-8862-81F7EBD68DA3}" srcOrd="2" destOrd="0" presId="urn:microsoft.com/office/officeart/2005/8/layout/vList4#1"/>
    <dgm:cxn modelId="{46B6D546-4106-4B43-AC4A-821B1FF38D5F}" type="presParOf" srcId="{C7B39212-490A-4D70-9E43-038B7B73BF2A}" destId="{94ECADCC-8452-4D43-B6A4-D6348A1FB432}" srcOrd="1" destOrd="0" presId="urn:microsoft.com/office/officeart/2005/8/layout/vList4#1"/>
    <dgm:cxn modelId="{D5785C17-AEF8-47E9-9521-0E9F1ED6E22A}" type="presParOf" srcId="{C7B39212-490A-4D70-9E43-038B7B73BF2A}" destId="{E3DAC9E5-CA51-469E-9DFC-0EAFA4E0ED65}" srcOrd="2" destOrd="0" presId="urn:microsoft.com/office/officeart/2005/8/layout/vList4#1"/>
    <dgm:cxn modelId="{83A0CDBB-ACBE-4CD8-B41F-4FE37F5AB402}" type="presParOf" srcId="{E3DAC9E5-CA51-469E-9DFC-0EAFA4E0ED65}" destId="{8B01B7DB-86B6-4E26-BE30-508F506D1CF9}" srcOrd="0" destOrd="0" presId="urn:microsoft.com/office/officeart/2005/8/layout/vList4#1"/>
    <dgm:cxn modelId="{01859B2A-87E9-477B-B007-418277AAFD74}" type="presParOf" srcId="{E3DAC9E5-CA51-469E-9DFC-0EAFA4E0ED65}" destId="{7397AB28-F5B9-4CDE-8E72-73CED2718B2A}" srcOrd="1" destOrd="0" presId="urn:microsoft.com/office/officeart/2005/8/layout/vList4#1"/>
    <dgm:cxn modelId="{F84BD561-A621-4039-A1C6-C0E80356A941}" type="presParOf" srcId="{E3DAC9E5-CA51-469E-9DFC-0EAFA4E0ED65}" destId="{F285D047-C464-41D5-9BB8-5298F345EFF5}" srcOrd="2" destOrd="0" presId="urn:microsoft.com/office/officeart/2005/8/layout/vList4#1"/>
    <dgm:cxn modelId="{C6ABECD7-8BF2-4FD7-9B57-7AFA59EED84B}" type="presParOf" srcId="{C7B39212-490A-4D70-9E43-038B7B73BF2A}" destId="{7E66B54F-D5D9-4E51-97D1-5885FA88176A}" srcOrd="3" destOrd="0" presId="urn:microsoft.com/office/officeart/2005/8/layout/vList4#1"/>
    <dgm:cxn modelId="{B77D7D13-6ACB-4205-A2BF-B67ED86699E0}" type="presParOf" srcId="{C7B39212-490A-4D70-9E43-038B7B73BF2A}" destId="{2ADE16AA-FB53-4469-927D-F7DD4CFC905A}" srcOrd="4" destOrd="0" presId="urn:microsoft.com/office/officeart/2005/8/layout/vList4#1"/>
    <dgm:cxn modelId="{D9C03783-1CD2-4D8D-93E7-9CA66E92AB28}" type="presParOf" srcId="{2ADE16AA-FB53-4469-927D-F7DD4CFC905A}" destId="{14C80AB3-B0F7-4F1F-8EEC-595F5E4F5458}" srcOrd="0" destOrd="0" presId="urn:microsoft.com/office/officeart/2005/8/layout/vList4#1"/>
    <dgm:cxn modelId="{050D7BDE-532C-4FA9-B4B3-DCBF59032E77}" type="presParOf" srcId="{2ADE16AA-FB53-4469-927D-F7DD4CFC905A}" destId="{0FB06080-968C-4240-8792-EC3B75D6587A}" srcOrd="1" destOrd="0" presId="urn:microsoft.com/office/officeart/2005/8/layout/vList4#1"/>
    <dgm:cxn modelId="{8692424C-6EAE-464F-AB6A-CCEA618567FB}" type="presParOf" srcId="{2ADE16AA-FB53-4469-927D-F7DD4CFC905A}" destId="{498E4846-428B-4B72-80E5-2F5363B107D1}" srcOrd="2" destOrd="0" presId="urn:microsoft.com/office/officeart/2005/8/layout/vList4#1"/>
    <dgm:cxn modelId="{64356D08-0638-45C1-89D2-E515D667B2A5}" type="presParOf" srcId="{C7B39212-490A-4D70-9E43-038B7B73BF2A}" destId="{F705E70F-E8D4-4DBE-942B-CB4D49B5C435}" srcOrd="5" destOrd="0" presId="urn:microsoft.com/office/officeart/2005/8/layout/vList4#1"/>
    <dgm:cxn modelId="{43C92A78-9D4F-4E4D-B562-111BA30A4321}" type="presParOf" srcId="{C7B39212-490A-4D70-9E43-038B7B73BF2A}" destId="{DC7DF15A-A107-45AA-A1B6-82C661DDF6A5}" srcOrd="6" destOrd="0" presId="urn:microsoft.com/office/officeart/2005/8/layout/vList4#1"/>
    <dgm:cxn modelId="{381FDCC0-1F5A-4F7F-B74D-1AB063BF4455}" type="presParOf" srcId="{DC7DF15A-A107-45AA-A1B6-82C661DDF6A5}" destId="{A98FF42C-902B-413E-A17A-165A3ACCECB3}" srcOrd="0" destOrd="0" presId="urn:microsoft.com/office/officeart/2005/8/layout/vList4#1"/>
    <dgm:cxn modelId="{8F54A015-620A-416B-A19B-FA700D4B6F77}" type="presParOf" srcId="{DC7DF15A-A107-45AA-A1B6-82C661DDF6A5}" destId="{E6C8BF5E-38EA-4594-AC1E-F325719F932E}" srcOrd="1" destOrd="0" presId="urn:microsoft.com/office/officeart/2005/8/layout/vList4#1"/>
    <dgm:cxn modelId="{D11B9487-FE9A-4B8A-90D1-E0A9CEC8D3FD}" type="presParOf" srcId="{DC7DF15A-A107-45AA-A1B6-82C661DDF6A5}" destId="{0ADA2BA6-D916-4A70-AB95-B32C42433BD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#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однородные члены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dirty="0" smtClean="0"/>
            <a:t>Пришел, увидел, победил.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простые предложения в составе сложносочиненного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dirty="0" smtClean="0"/>
            <a:t>Похолодало, и пошел снег.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Запятая может разделять </a:t>
          </a:r>
          <a:r>
            <a:rPr lang="ru-RU" b="1" dirty="0" smtClean="0"/>
            <a:t>простые предложения в составе бессоюзного сложного предложения</a:t>
          </a:r>
          <a:r>
            <a:rPr lang="ru-RU" dirty="0" smtClean="0"/>
            <a:t>:</a:t>
          </a:r>
          <a:endParaRPr lang="ru-RU" b="1" dirty="0"/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D5EF8BED-1052-4BC3-BC41-C82CE876C78D}">
      <dgm:prSet phldrT="[Текст]"/>
      <dgm:spPr/>
      <dgm:t>
        <a:bodyPr/>
        <a:lstStyle/>
        <a:p>
          <a:r>
            <a:rPr lang="ru-RU" dirty="0" smtClean="0"/>
            <a:t>Наступила зима, выпал снег.</a:t>
          </a:r>
          <a:endParaRPr lang="ru-RU" dirty="0"/>
        </a:p>
      </dgm:t>
    </dgm:pt>
    <dgm:pt modelId="{B20EAC31-480F-4798-AED2-0210A1A28CC5}" type="parTrans" cxnId="{3C58157C-847F-4AF9-A024-20D4798C57C9}">
      <dgm:prSet/>
      <dgm:spPr/>
      <dgm:t>
        <a:bodyPr/>
        <a:lstStyle/>
        <a:p>
          <a:endParaRPr lang="ru-RU"/>
        </a:p>
      </dgm:t>
    </dgm:pt>
    <dgm:pt modelId="{ACFDC545-0F3E-42E9-8166-18C7CB1C5842}" type="sibTrans" cxnId="{3C58157C-847F-4AF9-A024-20D4798C57C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dirty="0" smtClean="0"/>
            <a:t>Запятая может отделять </a:t>
          </a:r>
          <a:r>
            <a:rPr lang="ru-RU" b="1" dirty="0" smtClean="0"/>
            <a:t>прямую речь от слов автора</a:t>
          </a:r>
          <a:r>
            <a:rPr lang="ru-RU" dirty="0" smtClean="0"/>
            <a:t>:</a:t>
          </a:r>
          <a:endParaRPr lang="ru-RU" b="1" dirty="0" smtClean="0"/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/>
      <dgm:spPr/>
      <dgm:t>
        <a:bodyPr/>
        <a:lstStyle/>
        <a:p>
          <a:r>
            <a:rPr lang="ru-RU" dirty="0" smtClean="0"/>
            <a:t>«Пора идти домой», - сказал Леша.</a:t>
          </a:r>
          <a:endParaRPr lang="ru-RU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4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4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4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4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4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4" custScaleX="52395" custLinFactNeighborX="-25191" custLinFactNeighborY="-3884"/>
      <dgm:spPr/>
    </dgm:pt>
    <dgm:pt modelId="{498E4846-428B-4B72-80E5-2F5363B107D1}" type="pres">
      <dgm:prSet presAssocID="{67D19C52-0678-4ADC-8987-A57E96A908FF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4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4" custScaleX="52395" custLinFactNeighborX="-25191" custLinFactNeighborY="423"/>
      <dgm:spPr/>
    </dgm:pt>
    <dgm:pt modelId="{0ADA2BA6-D916-4A70-AB95-B32C42433BDA}" type="pres">
      <dgm:prSet presAssocID="{A277D764-D949-408B-8958-53282B17799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03BD1C-A479-4D22-A307-EE51FEA96BA3}" type="presOf" srcId="{A277D764-D949-408B-8958-53282B17799E}" destId="{0ADA2BA6-D916-4A70-AB95-B32C42433BDA}" srcOrd="1" destOrd="0" presId="urn:microsoft.com/office/officeart/2005/8/layout/vList4#2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81BA4A0D-CC8E-440F-814E-FF677EE04D08}" type="presOf" srcId="{CE656400-4F8A-49ED-9E82-F2F1BEB6894A}" destId="{C7B39212-490A-4D70-9E43-038B7B73BF2A}" srcOrd="0" destOrd="0" presId="urn:microsoft.com/office/officeart/2005/8/layout/vList4#2"/>
    <dgm:cxn modelId="{B77FD814-17FB-4A04-985E-A38629421F47}" type="presOf" srcId="{A277D764-D949-408B-8958-53282B17799E}" destId="{A98FF42C-902B-413E-A17A-165A3ACCECB3}" srcOrd="0" destOrd="0" presId="urn:microsoft.com/office/officeart/2005/8/layout/vList4#2"/>
    <dgm:cxn modelId="{94D882CC-6F03-4CAE-99F7-800816443335}" type="presOf" srcId="{CE1C87C6-DB9A-4396-939D-5901DA3937A6}" destId="{F285D047-C464-41D5-9BB8-5298F345EFF5}" srcOrd="1" destOrd="1" presId="urn:microsoft.com/office/officeart/2005/8/layout/vList4#2"/>
    <dgm:cxn modelId="{D19912CD-3B48-444D-A18D-DE3C7F0AAE5B}" type="presOf" srcId="{631B2816-6C47-470F-96CE-BC40637DFF6A}" destId="{8B01B7DB-86B6-4E26-BE30-508F506D1CF9}" srcOrd="0" destOrd="0" presId="urn:microsoft.com/office/officeart/2005/8/layout/vList4#2"/>
    <dgm:cxn modelId="{FF5F5FE5-BE24-42EE-BEDA-FBC5E48AA29B}" type="presOf" srcId="{CE1C87C6-DB9A-4396-939D-5901DA3937A6}" destId="{8B01B7DB-86B6-4E26-BE30-508F506D1CF9}" srcOrd="0" destOrd="1" presId="urn:microsoft.com/office/officeart/2005/8/layout/vList4#2"/>
    <dgm:cxn modelId="{951C8D56-F669-493E-9DEA-B14A475378C4}" type="presOf" srcId="{12BA40F1-C442-43DB-8C4D-614AB65A08D4}" destId="{B7C0CEE0-38DC-41EF-B1FB-C8AF400EA397}" srcOrd="0" destOrd="1" presId="urn:microsoft.com/office/officeart/2005/8/layout/vList4#2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63E775F6-B04C-4344-A7F3-C35BBF8F47B4}" type="presOf" srcId="{631B2816-6C47-470F-96CE-BC40637DFF6A}" destId="{F285D047-C464-41D5-9BB8-5298F345EFF5}" srcOrd="1" destOrd="0" presId="urn:microsoft.com/office/officeart/2005/8/layout/vList4#2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2CDAEE67-1EAC-4F54-B319-2EA48E932AA8}" type="presOf" srcId="{67D19C52-0678-4ADC-8987-A57E96A908FF}" destId="{14C80AB3-B0F7-4F1F-8EEC-595F5E4F5458}" srcOrd="0" destOrd="0" presId="urn:microsoft.com/office/officeart/2005/8/layout/vList4#2"/>
    <dgm:cxn modelId="{813C0401-D0F1-44AA-A09C-B4BB71213419}" type="presOf" srcId="{12BA40F1-C442-43DB-8C4D-614AB65A08D4}" destId="{D216BFC5-E14C-4422-8862-81F7EBD68DA3}" srcOrd="1" destOrd="1" presId="urn:microsoft.com/office/officeart/2005/8/layout/vList4#2"/>
    <dgm:cxn modelId="{FCD50E08-EB60-4EBD-9C8D-ED3FE439981C}" type="presOf" srcId="{FB240765-705A-40F3-8B69-AA14A2238717}" destId="{D216BFC5-E14C-4422-8862-81F7EBD68DA3}" srcOrd="1" destOrd="0" presId="urn:microsoft.com/office/officeart/2005/8/layout/vList4#2"/>
    <dgm:cxn modelId="{24EFD24B-6BDD-43C3-ACA7-0EFB62A28586}" type="presOf" srcId="{67D19C52-0678-4ADC-8987-A57E96A908FF}" destId="{498E4846-428B-4B72-80E5-2F5363B107D1}" srcOrd="1" destOrd="0" presId="urn:microsoft.com/office/officeart/2005/8/layout/vList4#2"/>
    <dgm:cxn modelId="{C859CBD4-20D0-4174-ACAD-9DA87F949149}" type="presOf" srcId="{D5EF8BED-1052-4BC3-BC41-C82CE876C78D}" destId="{498E4846-428B-4B72-80E5-2F5363B107D1}" srcOrd="1" destOrd="1" presId="urn:microsoft.com/office/officeart/2005/8/layout/vList4#2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723B8ED3-714C-416B-B747-E940D3281B48}" type="presOf" srcId="{D5EF8BED-1052-4BC3-BC41-C82CE876C78D}" destId="{14C80AB3-B0F7-4F1F-8EEC-595F5E4F5458}" srcOrd="0" destOrd="1" presId="urn:microsoft.com/office/officeart/2005/8/layout/vList4#2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5A2FC5B8-2361-4957-AFB7-3FCF191272ED}" type="presOf" srcId="{D0AAF410-65FF-45EB-ADCA-CC3AE56C06AF}" destId="{0ADA2BA6-D916-4A70-AB95-B32C42433BDA}" srcOrd="1" destOrd="1" presId="urn:microsoft.com/office/officeart/2005/8/layout/vList4#2"/>
    <dgm:cxn modelId="{B644A251-E206-4FA3-B23E-B6C4A0301272}" type="presOf" srcId="{D0AAF410-65FF-45EB-ADCA-CC3AE56C06AF}" destId="{A98FF42C-902B-413E-A17A-165A3ACCECB3}" srcOrd="0" destOrd="1" presId="urn:microsoft.com/office/officeart/2005/8/layout/vList4#2"/>
    <dgm:cxn modelId="{B7E160E9-7F89-4B3A-B53D-292CBDC881F4}" type="presOf" srcId="{FB240765-705A-40F3-8B69-AA14A2238717}" destId="{B7C0CEE0-38DC-41EF-B1FB-C8AF400EA397}" srcOrd="0" destOrd="0" presId="urn:microsoft.com/office/officeart/2005/8/layout/vList4#2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3C58157C-847F-4AF9-A024-20D4798C57C9}" srcId="{67D19C52-0678-4ADC-8987-A57E96A908FF}" destId="{D5EF8BED-1052-4BC3-BC41-C82CE876C78D}" srcOrd="0" destOrd="0" parTransId="{B20EAC31-480F-4798-AED2-0210A1A28CC5}" sibTransId="{ACFDC545-0F3E-42E9-8166-18C7CB1C5842}"/>
    <dgm:cxn modelId="{6FFB2105-0D31-4AF2-8776-9F09D3A8E22E}" type="presParOf" srcId="{C7B39212-490A-4D70-9E43-038B7B73BF2A}" destId="{6DD21DC7-3B76-495E-A3EF-E06F79DBB959}" srcOrd="0" destOrd="0" presId="urn:microsoft.com/office/officeart/2005/8/layout/vList4#2"/>
    <dgm:cxn modelId="{1E723EC3-4565-4DC6-8131-262E787733B8}" type="presParOf" srcId="{6DD21DC7-3B76-495E-A3EF-E06F79DBB959}" destId="{B7C0CEE0-38DC-41EF-B1FB-C8AF400EA397}" srcOrd="0" destOrd="0" presId="urn:microsoft.com/office/officeart/2005/8/layout/vList4#2"/>
    <dgm:cxn modelId="{E2D84DCD-7311-48FB-8C53-13ED0C611B07}" type="presParOf" srcId="{6DD21DC7-3B76-495E-A3EF-E06F79DBB959}" destId="{A6BF7908-FB41-4450-AD8F-6C24B11F7BFA}" srcOrd="1" destOrd="0" presId="urn:microsoft.com/office/officeart/2005/8/layout/vList4#2"/>
    <dgm:cxn modelId="{BC0B99AE-AB7B-4F3C-AD1E-95983D5D53AE}" type="presParOf" srcId="{6DD21DC7-3B76-495E-A3EF-E06F79DBB959}" destId="{D216BFC5-E14C-4422-8862-81F7EBD68DA3}" srcOrd="2" destOrd="0" presId="urn:microsoft.com/office/officeart/2005/8/layout/vList4#2"/>
    <dgm:cxn modelId="{637F7A53-ED08-4B01-87C5-16B1A2B51171}" type="presParOf" srcId="{C7B39212-490A-4D70-9E43-038B7B73BF2A}" destId="{94ECADCC-8452-4D43-B6A4-D6348A1FB432}" srcOrd="1" destOrd="0" presId="urn:microsoft.com/office/officeart/2005/8/layout/vList4#2"/>
    <dgm:cxn modelId="{8AF1A8A2-243B-4B7D-9036-E492A9D56329}" type="presParOf" srcId="{C7B39212-490A-4D70-9E43-038B7B73BF2A}" destId="{E3DAC9E5-CA51-469E-9DFC-0EAFA4E0ED65}" srcOrd="2" destOrd="0" presId="urn:microsoft.com/office/officeart/2005/8/layout/vList4#2"/>
    <dgm:cxn modelId="{D816098C-D3F3-40EB-B893-2B54CB9487C2}" type="presParOf" srcId="{E3DAC9E5-CA51-469E-9DFC-0EAFA4E0ED65}" destId="{8B01B7DB-86B6-4E26-BE30-508F506D1CF9}" srcOrd="0" destOrd="0" presId="urn:microsoft.com/office/officeart/2005/8/layout/vList4#2"/>
    <dgm:cxn modelId="{765557F1-7CDA-46E8-96B0-B1505DB15E64}" type="presParOf" srcId="{E3DAC9E5-CA51-469E-9DFC-0EAFA4E0ED65}" destId="{7397AB28-F5B9-4CDE-8E72-73CED2718B2A}" srcOrd="1" destOrd="0" presId="urn:microsoft.com/office/officeart/2005/8/layout/vList4#2"/>
    <dgm:cxn modelId="{782A3E65-EDB3-4308-97C9-9FE16453C92D}" type="presParOf" srcId="{E3DAC9E5-CA51-469E-9DFC-0EAFA4E0ED65}" destId="{F285D047-C464-41D5-9BB8-5298F345EFF5}" srcOrd="2" destOrd="0" presId="urn:microsoft.com/office/officeart/2005/8/layout/vList4#2"/>
    <dgm:cxn modelId="{9E05D526-7B4D-4396-999A-1C2B49C597E1}" type="presParOf" srcId="{C7B39212-490A-4D70-9E43-038B7B73BF2A}" destId="{7E66B54F-D5D9-4E51-97D1-5885FA88176A}" srcOrd="3" destOrd="0" presId="urn:microsoft.com/office/officeart/2005/8/layout/vList4#2"/>
    <dgm:cxn modelId="{0EBDE694-CC68-4A90-82DD-AF64D975392E}" type="presParOf" srcId="{C7B39212-490A-4D70-9E43-038B7B73BF2A}" destId="{2ADE16AA-FB53-4469-927D-F7DD4CFC905A}" srcOrd="4" destOrd="0" presId="urn:microsoft.com/office/officeart/2005/8/layout/vList4#2"/>
    <dgm:cxn modelId="{85EFECE8-5B34-42F7-A32D-CBE542BAC577}" type="presParOf" srcId="{2ADE16AA-FB53-4469-927D-F7DD4CFC905A}" destId="{14C80AB3-B0F7-4F1F-8EEC-595F5E4F5458}" srcOrd="0" destOrd="0" presId="urn:microsoft.com/office/officeart/2005/8/layout/vList4#2"/>
    <dgm:cxn modelId="{405A71FD-C4FC-48D2-AC16-C7FE39AFD985}" type="presParOf" srcId="{2ADE16AA-FB53-4469-927D-F7DD4CFC905A}" destId="{0FB06080-968C-4240-8792-EC3B75D6587A}" srcOrd="1" destOrd="0" presId="urn:microsoft.com/office/officeart/2005/8/layout/vList4#2"/>
    <dgm:cxn modelId="{D370684A-DF17-4B78-A5E9-6D787D3114B7}" type="presParOf" srcId="{2ADE16AA-FB53-4469-927D-F7DD4CFC905A}" destId="{498E4846-428B-4B72-80E5-2F5363B107D1}" srcOrd="2" destOrd="0" presId="urn:microsoft.com/office/officeart/2005/8/layout/vList4#2"/>
    <dgm:cxn modelId="{61858253-A1CC-448D-AC3D-FEBA69D167E8}" type="presParOf" srcId="{C7B39212-490A-4D70-9E43-038B7B73BF2A}" destId="{F705E70F-E8D4-4DBE-942B-CB4D49B5C435}" srcOrd="5" destOrd="0" presId="urn:microsoft.com/office/officeart/2005/8/layout/vList4#2"/>
    <dgm:cxn modelId="{E3E2252F-B3E2-4326-9B88-C4D506DEF9B9}" type="presParOf" srcId="{C7B39212-490A-4D70-9E43-038B7B73BF2A}" destId="{DC7DF15A-A107-45AA-A1B6-82C661DDF6A5}" srcOrd="6" destOrd="0" presId="urn:microsoft.com/office/officeart/2005/8/layout/vList4#2"/>
    <dgm:cxn modelId="{0B516844-7DDE-4904-8457-56B4910C94A2}" type="presParOf" srcId="{DC7DF15A-A107-45AA-A1B6-82C661DDF6A5}" destId="{A98FF42C-902B-413E-A17A-165A3ACCECB3}" srcOrd="0" destOrd="0" presId="urn:microsoft.com/office/officeart/2005/8/layout/vList4#2"/>
    <dgm:cxn modelId="{D275DB69-521E-4576-AE80-5C79129129FB}" type="presParOf" srcId="{DC7DF15A-A107-45AA-A1B6-82C661DDF6A5}" destId="{E6C8BF5E-38EA-4594-AC1E-F325719F932E}" srcOrd="1" destOrd="0" presId="urn:microsoft.com/office/officeart/2005/8/layout/vList4#2"/>
    <dgm:cxn modelId="{5FB9F94D-569E-43C3-A351-A60393052977}" type="presParOf" srcId="{DC7DF15A-A107-45AA-A1B6-82C661DDF6A5}" destId="{0ADA2BA6-D916-4A70-AB95-B32C42433BDA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#3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dirty="0" smtClean="0"/>
            <a:t>Тире могут выделять вставные конструкции, п</a:t>
          </a:r>
          <a:r>
            <a:rPr lang="ru-RU" b="0" i="0" dirty="0" smtClean="0"/>
            <a:t>редложения и слова, вставляемые в середину предложения с целью пояснения или дополнения его:</a:t>
          </a:r>
          <a:endParaRPr lang="ru-RU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/>
      <dgm:spPr/>
      <dgm:t>
        <a:bodyPr/>
        <a:lstStyle/>
        <a:p>
          <a:r>
            <a:rPr lang="ru-RU" b="0" i="0" dirty="0" smtClean="0"/>
            <a:t>Тут - делать нечего – друзья поцеловались.</a:t>
          </a:r>
          <a:endParaRPr lang="ru-RU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b="0" i="0" dirty="0" smtClean="0"/>
            <a:t>Тире могут выделять распространенное приложение, стоящее после определяемого существительного:</a:t>
          </a:r>
          <a:endParaRPr lang="ru-RU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/>
      <dgm:spPr/>
      <dgm:t>
        <a:bodyPr/>
        <a:lstStyle/>
        <a:p>
          <a:r>
            <a:rPr lang="ru-RU" b="0" i="0" dirty="0" smtClean="0"/>
            <a:t>Старший урядник – бравый престарелый казак с нашивками  –скомандовал «строиться».</a:t>
          </a:r>
          <a:endParaRPr lang="ru-RU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2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2" custScaleX="53701" custLinFactNeighborX="-24538" custLinFactNeighborY="-3046"/>
      <dgm:spPr/>
    </dgm:pt>
    <dgm:pt modelId="{D216BFC5-E14C-4422-8862-81F7EBD68DA3}" type="pres">
      <dgm:prSet presAssocID="{FB240765-705A-40F3-8B69-AA14A2238717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2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2" custScaleX="52395" custLinFactNeighborX="-25191" custLinFactNeighborY="1262"/>
      <dgm:spPr/>
    </dgm:pt>
    <dgm:pt modelId="{F285D047-C464-41D5-9BB8-5298F345EFF5}" type="pres">
      <dgm:prSet presAssocID="{631B2816-6C47-470F-96CE-BC40637DFF6A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C319ED-74AB-4D8E-85D5-6742FA8941F7}" type="presOf" srcId="{12BA40F1-C442-43DB-8C4D-614AB65A08D4}" destId="{D216BFC5-E14C-4422-8862-81F7EBD68DA3}" srcOrd="1" destOrd="1" presId="urn:microsoft.com/office/officeart/2005/8/layout/vList4#3"/>
    <dgm:cxn modelId="{82BE00ED-74F2-4020-A211-C2CD4CF77806}" type="presOf" srcId="{CE1C87C6-DB9A-4396-939D-5901DA3937A6}" destId="{F285D047-C464-41D5-9BB8-5298F345EFF5}" srcOrd="1" destOrd="1" presId="urn:microsoft.com/office/officeart/2005/8/layout/vList4#3"/>
    <dgm:cxn modelId="{706C4D14-60C7-4801-A40E-8239E38E91CA}" type="presOf" srcId="{FB240765-705A-40F3-8B69-AA14A2238717}" destId="{B7C0CEE0-38DC-41EF-B1FB-C8AF400EA397}" srcOrd="0" destOrd="0" presId="urn:microsoft.com/office/officeart/2005/8/layout/vList4#3"/>
    <dgm:cxn modelId="{3C528C5D-8D04-430A-BD4D-FB55DA6C86AF}" type="presOf" srcId="{CE1C87C6-DB9A-4396-939D-5901DA3937A6}" destId="{8B01B7DB-86B6-4E26-BE30-508F506D1CF9}" srcOrd="0" destOrd="1" presId="urn:microsoft.com/office/officeart/2005/8/layout/vList4#3"/>
    <dgm:cxn modelId="{0392D14E-68D9-4E6C-A49C-65C43BBF0010}" type="presOf" srcId="{FB240765-705A-40F3-8B69-AA14A2238717}" destId="{D216BFC5-E14C-4422-8862-81F7EBD68DA3}" srcOrd="1" destOrd="0" presId="urn:microsoft.com/office/officeart/2005/8/layout/vList4#3"/>
    <dgm:cxn modelId="{C2CDD409-1011-4423-AFBD-C145C709371C}" type="presOf" srcId="{12BA40F1-C442-43DB-8C4D-614AB65A08D4}" destId="{B7C0CEE0-38DC-41EF-B1FB-C8AF400EA397}" srcOrd="0" destOrd="1" presId="urn:microsoft.com/office/officeart/2005/8/layout/vList4#3"/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150FD0C7-3379-4307-9105-FE795533EEEE}" type="presOf" srcId="{631B2816-6C47-470F-96CE-BC40637DFF6A}" destId="{8B01B7DB-86B6-4E26-BE30-508F506D1CF9}" srcOrd="0" destOrd="0" presId="urn:microsoft.com/office/officeart/2005/8/layout/vList4#3"/>
    <dgm:cxn modelId="{B725EAAD-CD17-4867-96FA-EC2465410D39}" type="presOf" srcId="{CE656400-4F8A-49ED-9E82-F2F1BEB6894A}" destId="{C7B39212-490A-4D70-9E43-038B7B73BF2A}" srcOrd="0" destOrd="0" presId="urn:microsoft.com/office/officeart/2005/8/layout/vList4#3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9EABFA55-A038-44AC-8832-4B016242AD30}" type="presOf" srcId="{631B2816-6C47-470F-96CE-BC40637DFF6A}" destId="{F285D047-C464-41D5-9BB8-5298F345EFF5}" srcOrd="1" destOrd="0" presId="urn:microsoft.com/office/officeart/2005/8/layout/vList4#3"/>
    <dgm:cxn modelId="{B1EF0854-FF65-49DA-9414-B04840E5FD39}" type="presParOf" srcId="{C7B39212-490A-4D70-9E43-038B7B73BF2A}" destId="{6DD21DC7-3B76-495E-A3EF-E06F79DBB959}" srcOrd="0" destOrd="0" presId="urn:microsoft.com/office/officeart/2005/8/layout/vList4#3"/>
    <dgm:cxn modelId="{8D61E6A5-7FBA-4BDA-ACB4-939E3A2CEBC3}" type="presParOf" srcId="{6DD21DC7-3B76-495E-A3EF-E06F79DBB959}" destId="{B7C0CEE0-38DC-41EF-B1FB-C8AF400EA397}" srcOrd="0" destOrd="0" presId="urn:microsoft.com/office/officeart/2005/8/layout/vList4#3"/>
    <dgm:cxn modelId="{9C6A24BF-2DDD-4196-AF99-67D316467E32}" type="presParOf" srcId="{6DD21DC7-3B76-495E-A3EF-E06F79DBB959}" destId="{A6BF7908-FB41-4450-AD8F-6C24B11F7BFA}" srcOrd="1" destOrd="0" presId="urn:microsoft.com/office/officeart/2005/8/layout/vList4#3"/>
    <dgm:cxn modelId="{4C387118-6019-40EF-857C-0BE97D87C0FA}" type="presParOf" srcId="{6DD21DC7-3B76-495E-A3EF-E06F79DBB959}" destId="{D216BFC5-E14C-4422-8862-81F7EBD68DA3}" srcOrd="2" destOrd="0" presId="urn:microsoft.com/office/officeart/2005/8/layout/vList4#3"/>
    <dgm:cxn modelId="{6B601C24-C6CE-4EE5-B295-E274C8CB2BF8}" type="presParOf" srcId="{C7B39212-490A-4D70-9E43-038B7B73BF2A}" destId="{94ECADCC-8452-4D43-B6A4-D6348A1FB432}" srcOrd="1" destOrd="0" presId="urn:microsoft.com/office/officeart/2005/8/layout/vList4#3"/>
    <dgm:cxn modelId="{969834C1-1C2F-4444-BA57-CC9EBA46C2DF}" type="presParOf" srcId="{C7B39212-490A-4D70-9E43-038B7B73BF2A}" destId="{E3DAC9E5-CA51-469E-9DFC-0EAFA4E0ED65}" srcOrd="2" destOrd="0" presId="urn:microsoft.com/office/officeart/2005/8/layout/vList4#3"/>
    <dgm:cxn modelId="{A066B485-93F6-481D-B9DF-5DA32AB70F20}" type="presParOf" srcId="{E3DAC9E5-CA51-469E-9DFC-0EAFA4E0ED65}" destId="{8B01B7DB-86B6-4E26-BE30-508F506D1CF9}" srcOrd="0" destOrd="0" presId="urn:microsoft.com/office/officeart/2005/8/layout/vList4#3"/>
    <dgm:cxn modelId="{58A38E75-7D54-49B5-BB2D-D71265AF736B}" type="presParOf" srcId="{E3DAC9E5-CA51-469E-9DFC-0EAFA4E0ED65}" destId="{7397AB28-F5B9-4CDE-8E72-73CED2718B2A}" srcOrd="1" destOrd="0" presId="urn:microsoft.com/office/officeart/2005/8/layout/vList4#3"/>
    <dgm:cxn modelId="{E59EF19A-2BEF-4A6A-A071-5F74FFC6C251}" type="presParOf" srcId="{E3DAC9E5-CA51-469E-9DFC-0EAFA4E0ED65}" destId="{F285D047-C464-41D5-9BB8-5298F345EFF5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656400-4F8A-49ED-9E82-F2F1BEB6894A}" type="doc">
      <dgm:prSet loTypeId="urn:microsoft.com/office/officeart/2005/8/layout/vList4#4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FB240765-705A-40F3-8B69-AA14A2238717}">
      <dgm:prSet phldrT="[Текст]"/>
      <dgm:spPr/>
      <dgm:t>
        <a:bodyPr/>
        <a:lstStyle/>
        <a:p>
          <a:r>
            <a:rPr lang="ru-RU" sz="1800" dirty="0" smtClean="0"/>
            <a:t>Тире может отделять подлежащее от сказуемого:</a:t>
          </a:r>
          <a:endParaRPr lang="ru-RU" sz="1800" b="1" dirty="0"/>
        </a:p>
      </dgm:t>
    </dgm:pt>
    <dgm:pt modelId="{710C80C2-0F79-4624-B64A-D1E4BD212A36}" type="parTrans" cxnId="{B4DAE513-D22F-4A43-A122-ECE7B930FAAF}">
      <dgm:prSet/>
      <dgm:spPr/>
      <dgm:t>
        <a:bodyPr/>
        <a:lstStyle/>
        <a:p>
          <a:endParaRPr lang="ru-RU"/>
        </a:p>
      </dgm:t>
    </dgm:pt>
    <dgm:pt modelId="{3C51CAEE-075C-4FD4-9901-547629EA2C62}" type="sibTrans" cxnId="{B4DAE513-D22F-4A43-A122-ECE7B930FAAF}">
      <dgm:prSet/>
      <dgm:spPr/>
      <dgm:t>
        <a:bodyPr/>
        <a:lstStyle/>
        <a:p>
          <a:endParaRPr lang="ru-RU"/>
        </a:p>
      </dgm:t>
    </dgm:pt>
    <dgm:pt modelId="{12BA40F1-C442-43DB-8C4D-614AB65A08D4}">
      <dgm:prSet phldrT="[Текст]" custT="1"/>
      <dgm:spPr/>
      <dgm:t>
        <a:bodyPr/>
        <a:lstStyle/>
        <a:p>
          <a:r>
            <a:rPr lang="ru-RU" sz="1800" dirty="0" smtClean="0"/>
            <a:t>Маша – ученица 9 класса.</a:t>
          </a:r>
          <a:endParaRPr lang="ru-RU" sz="1800" dirty="0"/>
        </a:p>
      </dgm:t>
    </dgm:pt>
    <dgm:pt modelId="{EF74EB35-1DDC-4422-A040-B89CFF5320C5}" type="parTrans" cxnId="{0D3B808C-C4F7-4613-B0F4-48FA9D4EF066}">
      <dgm:prSet/>
      <dgm:spPr/>
      <dgm:t>
        <a:bodyPr/>
        <a:lstStyle/>
        <a:p>
          <a:endParaRPr lang="ru-RU"/>
        </a:p>
      </dgm:t>
    </dgm:pt>
    <dgm:pt modelId="{3B722F79-99AE-4BFA-BE94-373419BF89D7}" type="sibTrans" cxnId="{0D3B808C-C4F7-4613-B0F4-48FA9D4EF066}">
      <dgm:prSet/>
      <dgm:spPr/>
      <dgm:t>
        <a:bodyPr/>
        <a:lstStyle/>
        <a:p>
          <a:endParaRPr lang="ru-RU"/>
        </a:p>
      </dgm:t>
    </dgm:pt>
    <dgm:pt modelId="{631B2816-6C47-470F-96CE-BC40637DFF6A}">
      <dgm:prSet phldrT="[Текст]"/>
      <dgm:spPr/>
      <dgm:t>
        <a:bodyPr/>
        <a:lstStyle/>
        <a:p>
          <a:r>
            <a:rPr lang="ru-RU" sz="1800" dirty="0" smtClean="0"/>
            <a:t>Тире может отделять обобщающее слово от однородных членов предложения:</a:t>
          </a:r>
          <a:endParaRPr lang="ru-RU" sz="1800" b="1" dirty="0"/>
        </a:p>
      </dgm:t>
    </dgm:pt>
    <dgm:pt modelId="{8169467B-5327-4556-B371-14F2DBBDF32E}" type="parTrans" cxnId="{7706F9A2-FE07-4F3C-A494-D45AF504C929}">
      <dgm:prSet/>
      <dgm:spPr/>
      <dgm:t>
        <a:bodyPr/>
        <a:lstStyle/>
        <a:p>
          <a:endParaRPr lang="ru-RU"/>
        </a:p>
      </dgm:t>
    </dgm:pt>
    <dgm:pt modelId="{82F4DC29-D305-45F2-8D77-51544C91F52A}" type="sibTrans" cxnId="{7706F9A2-FE07-4F3C-A494-D45AF504C929}">
      <dgm:prSet/>
      <dgm:spPr/>
      <dgm:t>
        <a:bodyPr/>
        <a:lstStyle/>
        <a:p>
          <a:endParaRPr lang="ru-RU"/>
        </a:p>
      </dgm:t>
    </dgm:pt>
    <dgm:pt modelId="{CE1C87C6-DB9A-4396-939D-5901DA3937A6}">
      <dgm:prSet phldrT="[Текст]" custT="1"/>
      <dgm:spPr/>
      <dgm:t>
        <a:bodyPr/>
        <a:lstStyle/>
        <a:p>
          <a:r>
            <a:rPr lang="ru-RU" sz="1800" dirty="0" smtClean="0"/>
            <a:t>Стол, стулья, шкаф – вся мебель была тяжелая и основательная.</a:t>
          </a:r>
          <a:endParaRPr lang="ru-RU" sz="1800" dirty="0"/>
        </a:p>
      </dgm:t>
    </dgm:pt>
    <dgm:pt modelId="{29782DD4-E0EA-487B-8740-B79FBF6556F4}" type="parTrans" cxnId="{BB0512ED-FB5A-4632-B7BE-E001ED15B89E}">
      <dgm:prSet/>
      <dgm:spPr/>
      <dgm:t>
        <a:bodyPr/>
        <a:lstStyle/>
        <a:p>
          <a:endParaRPr lang="ru-RU"/>
        </a:p>
      </dgm:t>
    </dgm:pt>
    <dgm:pt modelId="{D826F1F5-EFE6-4E15-9C2C-F60235ED4478}" type="sibTrans" cxnId="{BB0512ED-FB5A-4632-B7BE-E001ED15B89E}">
      <dgm:prSet/>
      <dgm:spPr/>
      <dgm:t>
        <a:bodyPr/>
        <a:lstStyle/>
        <a:p>
          <a:endParaRPr lang="ru-RU"/>
        </a:p>
      </dgm:t>
    </dgm:pt>
    <dgm:pt modelId="{67D19C52-0678-4ADC-8987-A57E96A908FF}">
      <dgm:prSet phldrT="[Текст]"/>
      <dgm:spPr/>
      <dgm:t>
        <a:bodyPr/>
        <a:lstStyle/>
        <a:p>
          <a:r>
            <a:rPr lang="ru-RU" dirty="0" smtClean="0"/>
            <a:t>Тире может выполнять отделительную функцию в диалоге:</a:t>
          </a:r>
        </a:p>
        <a:p>
          <a:r>
            <a:rPr lang="ru-RU" b="0" dirty="0" smtClean="0"/>
            <a:t>- Ты уже вернулся?</a:t>
          </a:r>
        </a:p>
      </dgm:t>
    </dgm:pt>
    <dgm:pt modelId="{7EAC7E22-0BFC-4F96-A3E3-310341743F1C}" type="parTrans" cxnId="{208C42A0-45A7-4632-B7D1-16703DA889F9}">
      <dgm:prSet/>
      <dgm:spPr/>
      <dgm:t>
        <a:bodyPr/>
        <a:lstStyle/>
        <a:p>
          <a:endParaRPr lang="ru-RU"/>
        </a:p>
      </dgm:t>
    </dgm:pt>
    <dgm:pt modelId="{5CF777CD-2643-44F9-8427-1216CFF95C7D}" type="sibTrans" cxnId="{208C42A0-45A7-4632-B7D1-16703DA889F9}">
      <dgm:prSet/>
      <dgm:spPr/>
      <dgm:t>
        <a:bodyPr/>
        <a:lstStyle/>
        <a:p>
          <a:endParaRPr lang="ru-RU"/>
        </a:p>
      </dgm:t>
    </dgm:pt>
    <dgm:pt modelId="{A277D764-D949-408B-8958-53282B17799E}">
      <dgm:prSet phldrT="[Текст]"/>
      <dgm:spPr/>
      <dgm:t>
        <a:bodyPr/>
        <a:lstStyle/>
        <a:p>
          <a:r>
            <a:rPr lang="ru-RU" sz="1800" dirty="0" smtClean="0"/>
            <a:t>Тире может разделять простые предложения в составе бессоюзного сложного предложения:</a:t>
          </a:r>
          <a:endParaRPr lang="ru-RU" sz="1800" b="1" dirty="0" smtClean="0"/>
        </a:p>
      </dgm:t>
    </dgm:pt>
    <dgm:pt modelId="{AD417FAD-6A5A-4DA1-B92A-6B41DDE73712}" type="parTrans" cxnId="{2EC8CFCB-3F45-4AAE-9237-AB54F20A58BA}">
      <dgm:prSet/>
      <dgm:spPr/>
      <dgm:t>
        <a:bodyPr/>
        <a:lstStyle/>
        <a:p>
          <a:endParaRPr lang="ru-RU"/>
        </a:p>
      </dgm:t>
    </dgm:pt>
    <dgm:pt modelId="{670BE00E-A374-410C-BD0E-B1B7433049C1}" type="sibTrans" cxnId="{2EC8CFCB-3F45-4AAE-9237-AB54F20A58BA}">
      <dgm:prSet/>
      <dgm:spPr/>
      <dgm:t>
        <a:bodyPr/>
        <a:lstStyle/>
        <a:p>
          <a:endParaRPr lang="ru-RU"/>
        </a:p>
      </dgm:t>
    </dgm:pt>
    <dgm:pt modelId="{D0AAF410-65FF-45EB-ADCA-CC3AE56C06AF}">
      <dgm:prSet custT="1"/>
      <dgm:spPr/>
      <dgm:t>
        <a:bodyPr/>
        <a:lstStyle/>
        <a:p>
          <a:r>
            <a:rPr lang="ru-RU" sz="1800" dirty="0" smtClean="0"/>
            <a:t>Лес рубят – щепки летят.</a:t>
          </a:r>
          <a:endParaRPr lang="ru-RU" sz="1800" dirty="0"/>
        </a:p>
      </dgm:t>
    </dgm:pt>
    <dgm:pt modelId="{E63DBBF1-4DE0-481F-8BDB-50B454A59346}" type="parTrans" cxnId="{078E9DE4-569A-4472-A8A9-47C4A6F30A36}">
      <dgm:prSet/>
      <dgm:spPr/>
      <dgm:t>
        <a:bodyPr/>
        <a:lstStyle/>
        <a:p>
          <a:endParaRPr lang="ru-RU"/>
        </a:p>
      </dgm:t>
    </dgm:pt>
    <dgm:pt modelId="{33169A4C-EFE8-4C2E-858B-E698D07B2E6E}" type="sibTrans" cxnId="{078E9DE4-569A-4472-A8A9-47C4A6F30A36}">
      <dgm:prSet/>
      <dgm:spPr/>
      <dgm:t>
        <a:bodyPr/>
        <a:lstStyle/>
        <a:p>
          <a:endParaRPr lang="ru-RU"/>
        </a:p>
      </dgm:t>
    </dgm:pt>
    <dgm:pt modelId="{844D3653-6E8B-4BEA-B82F-18047FC36BF0}">
      <dgm:prSet phldrT="[Текст]" custT="1"/>
      <dgm:spPr/>
      <dgm:t>
        <a:bodyPr/>
        <a:lstStyle/>
        <a:p>
          <a:r>
            <a:rPr lang="ru-RU" sz="1800" dirty="0" smtClean="0"/>
            <a:t>Тире может выполнять разделительную функцию в неполном предложении:</a:t>
          </a:r>
          <a:endParaRPr lang="ru-RU" sz="1800" b="1" dirty="0" smtClean="0"/>
        </a:p>
      </dgm:t>
    </dgm:pt>
    <dgm:pt modelId="{03D0D43F-8DE0-4DD2-84C7-0F018B6F95E5}" type="parTrans" cxnId="{1AEB57A8-162C-4290-8904-3298631B888C}">
      <dgm:prSet/>
      <dgm:spPr/>
      <dgm:t>
        <a:bodyPr/>
        <a:lstStyle/>
        <a:p>
          <a:endParaRPr lang="ru-RU"/>
        </a:p>
      </dgm:t>
    </dgm:pt>
    <dgm:pt modelId="{1AA7E996-F029-4DA2-89F4-02697A76B45F}" type="sibTrans" cxnId="{1AEB57A8-162C-4290-8904-3298631B888C}">
      <dgm:prSet/>
      <dgm:spPr/>
      <dgm:t>
        <a:bodyPr/>
        <a:lstStyle/>
        <a:p>
          <a:endParaRPr lang="ru-RU"/>
        </a:p>
      </dgm:t>
    </dgm:pt>
    <dgm:pt modelId="{20BF169D-A439-4870-B33D-A8598B209EC0}">
      <dgm:prSet custT="1"/>
      <dgm:spPr/>
      <dgm:t>
        <a:bodyPr/>
        <a:lstStyle/>
        <a:p>
          <a:r>
            <a:rPr lang="ru-RU" sz="1800" dirty="0" smtClean="0"/>
            <a:t>Я приеду завтра, она – во вторник.</a:t>
          </a:r>
          <a:endParaRPr lang="ru-RU" sz="1800" dirty="0"/>
        </a:p>
      </dgm:t>
    </dgm:pt>
    <dgm:pt modelId="{D3A6C849-1E54-4D2F-89E8-AF5B66967565}" type="parTrans" cxnId="{03975B74-CFD6-4BEE-A2C5-655A24CFC024}">
      <dgm:prSet/>
      <dgm:spPr/>
      <dgm:t>
        <a:bodyPr/>
        <a:lstStyle/>
        <a:p>
          <a:endParaRPr lang="ru-RU"/>
        </a:p>
      </dgm:t>
    </dgm:pt>
    <dgm:pt modelId="{8FB74652-A974-4BFC-A70A-BF6005A7D552}" type="sibTrans" cxnId="{03975B74-CFD6-4BEE-A2C5-655A24CFC024}">
      <dgm:prSet/>
      <dgm:spPr/>
      <dgm:t>
        <a:bodyPr/>
        <a:lstStyle/>
        <a:p>
          <a:endParaRPr lang="ru-RU"/>
        </a:p>
      </dgm:t>
    </dgm:pt>
    <dgm:pt modelId="{C7B39212-490A-4D70-9E43-038B7B73BF2A}" type="pres">
      <dgm:prSet presAssocID="{CE656400-4F8A-49ED-9E82-F2F1BEB6894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21DC7-3B76-495E-A3EF-E06F79DBB959}" type="pres">
      <dgm:prSet presAssocID="{FB240765-705A-40F3-8B69-AA14A2238717}" presName="comp" presStyleCnt="0"/>
      <dgm:spPr/>
    </dgm:pt>
    <dgm:pt modelId="{B7C0CEE0-38DC-41EF-B1FB-C8AF400EA397}" type="pres">
      <dgm:prSet presAssocID="{FB240765-705A-40F3-8B69-AA14A2238717}" presName="box" presStyleLbl="node1" presStyleIdx="0" presStyleCnt="5" custScaleY="96730"/>
      <dgm:spPr/>
      <dgm:t>
        <a:bodyPr/>
        <a:lstStyle/>
        <a:p>
          <a:endParaRPr lang="ru-RU"/>
        </a:p>
      </dgm:t>
    </dgm:pt>
    <dgm:pt modelId="{A6BF7908-FB41-4450-AD8F-6C24B11F7BFA}" type="pres">
      <dgm:prSet presAssocID="{FB240765-705A-40F3-8B69-AA14A2238717}" presName="img" presStyleLbl="fgImgPlace1" presStyleIdx="0" presStyleCnt="5" custScaleX="53701" custLinFactNeighborX="-29736"/>
      <dgm:spPr/>
    </dgm:pt>
    <dgm:pt modelId="{D216BFC5-E14C-4422-8862-81F7EBD68DA3}" type="pres">
      <dgm:prSet presAssocID="{FB240765-705A-40F3-8B69-AA14A2238717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ADCC-8452-4D43-B6A4-D6348A1FB432}" type="pres">
      <dgm:prSet presAssocID="{3C51CAEE-075C-4FD4-9901-547629EA2C62}" presName="spacer" presStyleCnt="0"/>
      <dgm:spPr/>
    </dgm:pt>
    <dgm:pt modelId="{E3DAC9E5-CA51-469E-9DFC-0EAFA4E0ED65}" type="pres">
      <dgm:prSet presAssocID="{631B2816-6C47-470F-96CE-BC40637DFF6A}" presName="comp" presStyleCnt="0"/>
      <dgm:spPr/>
    </dgm:pt>
    <dgm:pt modelId="{8B01B7DB-86B6-4E26-BE30-508F506D1CF9}" type="pres">
      <dgm:prSet presAssocID="{631B2816-6C47-470F-96CE-BC40637DFF6A}" presName="box" presStyleLbl="node1" presStyleIdx="1" presStyleCnt="5" custLinFactNeighborY="-3110"/>
      <dgm:spPr/>
      <dgm:t>
        <a:bodyPr/>
        <a:lstStyle/>
        <a:p>
          <a:endParaRPr lang="ru-RU"/>
        </a:p>
      </dgm:t>
    </dgm:pt>
    <dgm:pt modelId="{7397AB28-F5B9-4CDE-8E72-73CED2718B2A}" type="pres">
      <dgm:prSet presAssocID="{631B2816-6C47-470F-96CE-BC40637DFF6A}" presName="img" presStyleLbl="fgImgPlace1" presStyleIdx="1" presStyleCnt="5" custScaleX="52395" custLinFactNeighborX="-28833" custLinFactNeighborY="-3331"/>
      <dgm:spPr/>
    </dgm:pt>
    <dgm:pt modelId="{F285D047-C464-41D5-9BB8-5298F345EFF5}" type="pres">
      <dgm:prSet presAssocID="{631B2816-6C47-470F-96CE-BC40637DFF6A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6B54F-D5D9-4E51-97D1-5885FA88176A}" type="pres">
      <dgm:prSet presAssocID="{82F4DC29-D305-45F2-8D77-51544C91F52A}" presName="spacer" presStyleCnt="0"/>
      <dgm:spPr/>
    </dgm:pt>
    <dgm:pt modelId="{2ADE16AA-FB53-4469-927D-F7DD4CFC905A}" type="pres">
      <dgm:prSet presAssocID="{67D19C52-0678-4ADC-8987-A57E96A908FF}" presName="comp" presStyleCnt="0"/>
      <dgm:spPr/>
    </dgm:pt>
    <dgm:pt modelId="{14C80AB3-B0F7-4F1F-8EEC-595F5E4F5458}" type="pres">
      <dgm:prSet presAssocID="{67D19C52-0678-4ADC-8987-A57E96A908FF}" presName="box" presStyleLbl="node1" presStyleIdx="2" presStyleCnt="5" custLinFactNeighborY="-10422"/>
      <dgm:spPr/>
      <dgm:t>
        <a:bodyPr/>
        <a:lstStyle/>
        <a:p>
          <a:endParaRPr lang="ru-RU"/>
        </a:p>
      </dgm:t>
    </dgm:pt>
    <dgm:pt modelId="{0FB06080-968C-4240-8792-EC3B75D6587A}" type="pres">
      <dgm:prSet presAssocID="{67D19C52-0678-4ADC-8987-A57E96A908FF}" presName="img" presStyleLbl="fgImgPlace1" presStyleIdx="2" presStyleCnt="5" custScaleX="52395" custLinFactNeighborX="-28833" custLinFactNeighborY="-8433"/>
      <dgm:spPr/>
    </dgm:pt>
    <dgm:pt modelId="{498E4846-428B-4B72-80E5-2F5363B107D1}" type="pres">
      <dgm:prSet presAssocID="{67D19C52-0678-4ADC-8987-A57E96A908FF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5E70F-E8D4-4DBE-942B-CB4D49B5C435}" type="pres">
      <dgm:prSet presAssocID="{5CF777CD-2643-44F9-8427-1216CFF95C7D}" presName="spacer" presStyleCnt="0"/>
      <dgm:spPr/>
    </dgm:pt>
    <dgm:pt modelId="{DC7DF15A-A107-45AA-A1B6-82C661DDF6A5}" type="pres">
      <dgm:prSet presAssocID="{A277D764-D949-408B-8958-53282B17799E}" presName="comp" presStyleCnt="0"/>
      <dgm:spPr/>
    </dgm:pt>
    <dgm:pt modelId="{A98FF42C-902B-413E-A17A-165A3ACCECB3}" type="pres">
      <dgm:prSet presAssocID="{A277D764-D949-408B-8958-53282B17799E}" presName="box" presStyleLbl="node1" presStyleIdx="3" presStyleCnt="5" custLinFactNeighborY="-17735"/>
      <dgm:spPr/>
      <dgm:t>
        <a:bodyPr/>
        <a:lstStyle/>
        <a:p>
          <a:endParaRPr lang="ru-RU"/>
        </a:p>
      </dgm:t>
    </dgm:pt>
    <dgm:pt modelId="{E6C8BF5E-38EA-4594-AC1E-F325719F932E}" type="pres">
      <dgm:prSet presAssocID="{A277D764-D949-408B-8958-53282B17799E}" presName="img" presStyleLbl="fgImgPlace1" presStyleIdx="3" presStyleCnt="5" custScaleX="52395" custLinFactNeighborX="-28833" custLinFactNeighborY="-23720"/>
      <dgm:spPr/>
    </dgm:pt>
    <dgm:pt modelId="{0ADA2BA6-D916-4A70-AB95-B32C42433BDA}" type="pres">
      <dgm:prSet presAssocID="{A277D764-D949-408B-8958-53282B17799E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49E4D-C7AA-4E20-848E-D66CE90E78BF}" type="pres">
      <dgm:prSet presAssocID="{670BE00E-A374-410C-BD0E-B1B7433049C1}" presName="spacer" presStyleCnt="0"/>
      <dgm:spPr/>
    </dgm:pt>
    <dgm:pt modelId="{B9DABA18-C536-4626-A6B4-D914E31CFBED}" type="pres">
      <dgm:prSet presAssocID="{844D3653-6E8B-4BEA-B82F-18047FC36BF0}" presName="comp" presStyleCnt="0"/>
      <dgm:spPr/>
    </dgm:pt>
    <dgm:pt modelId="{B6DC484A-7BCB-46E2-B997-6BA8522AFD08}" type="pres">
      <dgm:prSet presAssocID="{844D3653-6E8B-4BEA-B82F-18047FC36BF0}" presName="box" presStyleLbl="node1" presStyleIdx="4" presStyleCnt="5" custLinFactNeighborY="-25047"/>
      <dgm:spPr/>
      <dgm:t>
        <a:bodyPr/>
        <a:lstStyle/>
        <a:p>
          <a:endParaRPr lang="ru-RU"/>
        </a:p>
      </dgm:t>
    </dgm:pt>
    <dgm:pt modelId="{029A5E80-1960-4CAF-B75B-48A0EA0545D9}" type="pres">
      <dgm:prSet presAssocID="{844D3653-6E8B-4BEA-B82F-18047FC36BF0}" presName="img" presStyleLbl="fgImgPlace1" presStyleIdx="4" presStyleCnt="5" custScaleX="55734" custLinFactNeighborX="-27163" custLinFactNeighborY="-39008"/>
      <dgm:spPr/>
    </dgm:pt>
    <dgm:pt modelId="{97A5FEB5-CB1D-4435-95E3-28E143154636}" type="pres">
      <dgm:prSet presAssocID="{844D3653-6E8B-4BEA-B82F-18047FC36BF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512ED-FB5A-4632-B7BE-E001ED15B89E}" srcId="{631B2816-6C47-470F-96CE-BC40637DFF6A}" destId="{CE1C87C6-DB9A-4396-939D-5901DA3937A6}" srcOrd="0" destOrd="0" parTransId="{29782DD4-E0EA-487B-8740-B79FBF6556F4}" sibTransId="{D826F1F5-EFE6-4E15-9C2C-F60235ED4478}"/>
    <dgm:cxn modelId="{99FE2DD6-A4E5-473D-B09B-306D9EA5F522}" type="presOf" srcId="{D0AAF410-65FF-45EB-ADCA-CC3AE56C06AF}" destId="{0ADA2BA6-D916-4A70-AB95-B32C42433BDA}" srcOrd="1" destOrd="1" presId="urn:microsoft.com/office/officeart/2005/8/layout/vList4#4"/>
    <dgm:cxn modelId="{4650277C-5EA8-4397-9D00-32104B4EB814}" type="presOf" srcId="{12BA40F1-C442-43DB-8C4D-614AB65A08D4}" destId="{B7C0CEE0-38DC-41EF-B1FB-C8AF400EA397}" srcOrd="0" destOrd="1" presId="urn:microsoft.com/office/officeart/2005/8/layout/vList4#4"/>
    <dgm:cxn modelId="{8458375B-EA51-4D59-92FF-88AB63249183}" type="presOf" srcId="{A277D764-D949-408B-8958-53282B17799E}" destId="{0ADA2BA6-D916-4A70-AB95-B32C42433BDA}" srcOrd="1" destOrd="0" presId="urn:microsoft.com/office/officeart/2005/8/layout/vList4#4"/>
    <dgm:cxn modelId="{2EC8CFCB-3F45-4AAE-9237-AB54F20A58BA}" srcId="{CE656400-4F8A-49ED-9E82-F2F1BEB6894A}" destId="{A277D764-D949-408B-8958-53282B17799E}" srcOrd="3" destOrd="0" parTransId="{AD417FAD-6A5A-4DA1-B92A-6B41DDE73712}" sibTransId="{670BE00E-A374-410C-BD0E-B1B7433049C1}"/>
    <dgm:cxn modelId="{0651E727-CAC3-42CB-B902-63AF001E4355}" type="presOf" srcId="{67D19C52-0678-4ADC-8987-A57E96A908FF}" destId="{498E4846-428B-4B72-80E5-2F5363B107D1}" srcOrd="1" destOrd="0" presId="urn:microsoft.com/office/officeart/2005/8/layout/vList4#4"/>
    <dgm:cxn modelId="{C38FA70D-9B34-46FC-BF2B-6FE431FD3B9C}" type="presOf" srcId="{20BF169D-A439-4870-B33D-A8598B209EC0}" destId="{B6DC484A-7BCB-46E2-B997-6BA8522AFD08}" srcOrd="0" destOrd="1" presId="urn:microsoft.com/office/officeart/2005/8/layout/vList4#4"/>
    <dgm:cxn modelId="{7706F9A2-FE07-4F3C-A494-D45AF504C929}" srcId="{CE656400-4F8A-49ED-9E82-F2F1BEB6894A}" destId="{631B2816-6C47-470F-96CE-BC40637DFF6A}" srcOrd="1" destOrd="0" parTransId="{8169467B-5327-4556-B371-14F2DBBDF32E}" sibTransId="{82F4DC29-D305-45F2-8D77-51544C91F52A}"/>
    <dgm:cxn modelId="{CDD41990-24A8-40C7-9BF0-3AC717CC83CF}" type="presOf" srcId="{20BF169D-A439-4870-B33D-A8598B209EC0}" destId="{97A5FEB5-CB1D-4435-95E3-28E143154636}" srcOrd="1" destOrd="1" presId="urn:microsoft.com/office/officeart/2005/8/layout/vList4#4"/>
    <dgm:cxn modelId="{078E9DE4-569A-4472-A8A9-47C4A6F30A36}" srcId="{A277D764-D949-408B-8958-53282B17799E}" destId="{D0AAF410-65FF-45EB-ADCA-CC3AE56C06AF}" srcOrd="0" destOrd="0" parTransId="{E63DBBF1-4DE0-481F-8BDB-50B454A59346}" sibTransId="{33169A4C-EFE8-4C2E-858B-E698D07B2E6E}"/>
    <dgm:cxn modelId="{1AEB57A8-162C-4290-8904-3298631B888C}" srcId="{CE656400-4F8A-49ED-9E82-F2F1BEB6894A}" destId="{844D3653-6E8B-4BEA-B82F-18047FC36BF0}" srcOrd="4" destOrd="0" parTransId="{03D0D43F-8DE0-4DD2-84C7-0F018B6F95E5}" sibTransId="{1AA7E996-F029-4DA2-89F4-02697A76B45F}"/>
    <dgm:cxn modelId="{4AF14537-FA7D-4802-82DE-07606AC70A92}" type="presOf" srcId="{631B2816-6C47-470F-96CE-BC40637DFF6A}" destId="{F285D047-C464-41D5-9BB8-5298F345EFF5}" srcOrd="1" destOrd="0" presId="urn:microsoft.com/office/officeart/2005/8/layout/vList4#4"/>
    <dgm:cxn modelId="{B4DAE513-D22F-4A43-A122-ECE7B930FAAF}" srcId="{CE656400-4F8A-49ED-9E82-F2F1BEB6894A}" destId="{FB240765-705A-40F3-8B69-AA14A2238717}" srcOrd="0" destOrd="0" parTransId="{710C80C2-0F79-4624-B64A-D1E4BD212A36}" sibTransId="{3C51CAEE-075C-4FD4-9901-547629EA2C62}"/>
    <dgm:cxn modelId="{0CF4F27B-057B-4F21-902F-44C6987220B2}" type="presOf" srcId="{CE656400-4F8A-49ED-9E82-F2F1BEB6894A}" destId="{C7B39212-490A-4D70-9E43-038B7B73BF2A}" srcOrd="0" destOrd="0" presId="urn:microsoft.com/office/officeart/2005/8/layout/vList4#4"/>
    <dgm:cxn modelId="{80A8FC04-C70A-41F6-872E-DBA32AB0C66D}" type="presOf" srcId="{D0AAF410-65FF-45EB-ADCA-CC3AE56C06AF}" destId="{A98FF42C-902B-413E-A17A-165A3ACCECB3}" srcOrd="0" destOrd="1" presId="urn:microsoft.com/office/officeart/2005/8/layout/vList4#4"/>
    <dgm:cxn modelId="{7F0095BD-313A-43E5-B6AB-40E6E6291E80}" type="presOf" srcId="{631B2816-6C47-470F-96CE-BC40637DFF6A}" destId="{8B01B7DB-86B6-4E26-BE30-508F506D1CF9}" srcOrd="0" destOrd="0" presId="urn:microsoft.com/office/officeart/2005/8/layout/vList4#4"/>
    <dgm:cxn modelId="{AB5B32AC-7FD7-4F34-8BC8-0555066B2B00}" type="presOf" srcId="{FB240765-705A-40F3-8B69-AA14A2238717}" destId="{B7C0CEE0-38DC-41EF-B1FB-C8AF400EA397}" srcOrd="0" destOrd="0" presId="urn:microsoft.com/office/officeart/2005/8/layout/vList4#4"/>
    <dgm:cxn modelId="{3E7BD610-6CA5-4C5F-8243-3ABD4525E23C}" type="presOf" srcId="{FB240765-705A-40F3-8B69-AA14A2238717}" destId="{D216BFC5-E14C-4422-8862-81F7EBD68DA3}" srcOrd="1" destOrd="0" presId="urn:microsoft.com/office/officeart/2005/8/layout/vList4#4"/>
    <dgm:cxn modelId="{D9EDB53B-011F-4932-9A2D-5340E4F4C4F4}" type="presOf" srcId="{67D19C52-0678-4ADC-8987-A57E96A908FF}" destId="{14C80AB3-B0F7-4F1F-8EEC-595F5E4F5458}" srcOrd="0" destOrd="0" presId="urn:microsoft.com/office/officeart/2005/8/layout/vList4#4"/>
    <dgm:cxn modelId="{5E12383D-DB7F-4C34-A9CC-D907967AFF2F}" type="presOf" srcId="{12BA40F1-C442-43DB-8C4D-614AB65A08D4}" destId="{D216BFC5-E14C-4422-8862-81F7EBD68DA3}" srcOrd="1" destOrd="1" presId="urn:microsoft.com/office/officeart/2005/8/layout/vList4#4"/>
    <dgm:cxn modelId="{03975B74-CFD6-4BEE-A2C5-655A24CFC024}" srcId="{844D3653-6E8B-4BEA-B82F-18047FC36BF0}" destId="{20BF169D-A439-4870-B33D-A8598B209EC0}" srcOrd="0" destOrd="0" parTransId="{D3A6C849-1E54-4D2F-89E8-AF5B66967565}" sibTransId="{8FB74652-A974-4BFC-A70A-BF6005A7D552}"/>
    <dgm:cxn modelId="{DA66724C-7310-49EC-B97F-BC6E328037B1}" type="presOf" srcId="{CE1C87C6-DB9A-4396-939D-5901DA3937A6}" destId="{8B01B7DB-86B6-4E26-BE30-508F506D1CF9}" srcOrd="0" destOrd="1" presId="urn:microsoft.com/office/officeart/2005/8/layout/vList4#4"/>
    <dgm:cxn modelId="{0D3B808C-C4F7-4613-B0F4-48FA9D4EF066}" srcId="{FB240765-705A-40F3-8B69-AA14A2238717}" destId="{12BA40F1-C442-43DB-8C4D-614AB65A08D4}" srcOrd="0" destOrd="0" parTransId="{EF74EB35-1DDC-4422-A040-B89CFF5320C5}" sibTransId="{3B722F79-99AE-4BFA-BE94-373419BF89D7}"/>
    <dgm:cxn modelId="{F163D462-442D-429E-98E0-CF3CE02C1A14}" type="presOf" srcId="{844D3653-6E8B-4BEA-B82F-18047FC36BF0}" destId="{97A5FEB5-CB1D-4435-95E3-28E143154636}" srcOrd="1" destOrd="0" presId="urn:microsoft.com/office/officeart/2005/8/layout/vList4#4"/>
    <dgm:cxn modelId="{A0C45915-67B4-40DE-9FF4-61DF77986976}" type="presOf" srcId="{844D3653-6E8B-4BEA-B82F-18047FC36BF0}" destId="{B6DC484A-7BCB-46E2-B997-6BA8522AFD08}" srcOrd="0" destOrd="0" presId="urn:microsoft.com/office/officeart/2005/8/layout/vList4#4"/>
    <dgm:cxn modelId="{9A5AF505-43EC-41AF-AD93-EB9DB265EE32}" type="presOf" srcId="{A277D764-D949-408B-8958-53282B17799E}" destId="{A98FF42C-902B-413E-A17A-165A3ACCECB3}" srcOrd="0" destOrd="0" presId="urn:microsoft.com/office/officeart/2005/8/layout/vList4#4"/>
    <dgm:cxn modelId="{13BFB72A-8777-45E8-81D4-0B28F3E1B8B0}" type="presOf" srcId="{CE1C87C6-DB9A-4396-939D-5901DA3937A6}" destId="{F285D047-C464-41D5-9BB8-5298F345EFF5}" srcOrd="1" destOrd="1" presId="urn:microsoft.com/office/officeart/2005/8/layout/vList4#4"/>
    <dgm:cxn modelId="{208C42A0-45A7-4632-B7D1-16703DA889F9}" srcId="{CE656400-4F8A-49ED-9E82-F2F1BEB6894A}" destId="{67D19C52-0678-4ADC-8987-A57E96A908FF}" srcOrd="2" destOrd="0" parTransId="{7EAC7E22-0BFC-4F96-A3E3-310341743F1C}" sibTransId="{5CF777CD-2643-44F9-8427-1216CFF95C7D}"/>
    <dgm:cxn modelId="{E72D6A79-CD0C-4935-A74F-EDDE5D75CDF7}" type="presParOf" srcId="{C7B39212-490A-4D70-9E43-038B7B73BF2A}" destId="{6DD21DC7-3B76-495E-A3EF-E06F79DBB959}" srcOrd="0" destOrd="0" presId="urn:microsoft.com/office/officeart/2005/8/layout/vList4#4"/>
    <dgm:cxn modelId="{568B6AC7-4502-4DE6-A18E-2081D816CF10}" type="presParOf" srcId="{6DD21DC7-3B76-495E-A3EF-E06F79DBB959}" destId="{B7C0CEE0-38DC-41EF-B1FB-C8AF400EA397}" srcOrd="0" destOrd="0" presId="urn:microsoft.com/office/officeart/2005/8/layout/vList4#4"/>
    <dgm:cxn modelId="{CBB2FCFD-F052-4C0B-A7B0-8E17974F86DB}" type="presParOf" srcId="{6DD21DC7-3B76-495E-A3EF-E06F79DBB959}" destId="{A6BF7908-FB41-4450-AD8F-6C24B11F7BFA}" srcOrd="1" destOrd="0" presId="urn:microsoft.com/office/officeart/2005/8/layout/vList4#4"/>
    <dgm:cxn modelId="{75F0DE99-2BFF-4633-8071-1A4A5E11FD25}" type="presParOf" srcId="{6DD21DC7-3B76-495E-A3EF-E06F79DBB959}" destId="{D216BFC5-E14C-4422-8862-81F7EBD68DA3}" srcOrd="2" destOrd="0" presId="urn:microsoft.com/office/officeart/2005/8/layout/vList4#4"/>
    <dgm:cxn modelId="{840D25D1-2456-4F38-AEBA-FC3F36AC3765}" type="presParOf" srcId="{C7B39212-490A-4D70-9E43-038B7B73BF2A}" destId="{94ECADCC-8452-4D43-B6A4-D6348A1FB432}" srcOrd="1" destOrd="0" presId="urn:microsoft.com/office/officeart/2005/8/layout/vList4#4"/>
    <dgm:cxn modelId="{BDDDBCEC-50BD-4520-82EC-C722B762B0B3}" type="presParOf" srcId="{C7B39212-490A-4D70-9E43-038B7B73BF2A}" destId="{E3DAC9E5-CA51-469E-9DFC-0EAFA4E0ED65}" srcOrd="2" destOrd="0" presId="urn:microsoft.com/office/officeart/2005/8/layout/vList4#4"/>
    <dgm:cxn modelId="{500678D2-803F-4914-A851-6DB56685D782}" type="presParOf" srcId="{E3DAC9E5-CA51-469E-9DFC-0EAFA4E0ED65}" destId="{8B01B7DB-86B6-4E26-BE30-508F506D1CF9}" srcOrd="0" destOrd="0" presId="urn:microsoft.com/office/officeart/2005/8/layout/vList4#4"/>
    <dgm:cxn modelId="{186F575B-B853-4DD0-A725-4199F79CA86A}" type="presParOf" srcId="{E3DAC9E5-CA51-469E-9DFC-0EAFA4E0ED65}" destId="{7397AB28-F5B9-4CDE-8E72-73CED2718B2A}" srcOrd="1" destOrd="0" presId="urn:microsoft.com/office/officeart/2005/8/layout/vList4#4"/>
    <dgm:cxn modelId="{0FA4C995-25B4-4C44-9B41-7D120EAD6A0E}" type="presParOf" srcId="{E3DAC9E5-CA51-469E-9DFC-0EAFA4E0ED65}" destId="{F285D047-C464-41D5-9BB8-5298F345EFF5}" srcOrd="2" destOrd="0" presId="urn:microsoft.com/office/officeart/2005/8/layout/vList4#4"/>
    <dgm:cxn modelId="{7AE22AC9-CC52-4087-8181-D021AABF0E4C}" type="presParOf" srcId="{C7B39212-490A-4D70-9E43-038B7B73BF2A}" destId="{7E66B54F-D5D9-4E51-97D1-5885FA88176A}" srcOrd="3" destOrd="0" presId="urn:microsoft.com/office/officeart/2005/8/layout/vList4#4"/>
    <dgm:cxn modelId="{9646E6C9-97F9-425B-B48A-633CD271A21C}" type="presParOf" srcId="{C7B39212-490A-4D70-9E43-038B7B73BF2A}" destId="{2ADE16AA-FB53-4469-927D-F7DD4CFC905A}" srcOrd="4" destOrd="0" presId="urn:microsoft.com/office/officeart/2005/8/layout/vList4#4"/>
    <dgm:cxn modelId="{5B0A1168-06C5-4262-8CC0-69A58FEC6EF3}" type="presParOf" srcId="{2ADE16AA-FB53-4469-927D-F7DD4CFC905A}" destId="{14C80AB3-B0F7-4F1F-8EEC-595F5E4F5458}" srcOrd="0" destOrd="0" presId="urn:microsoft.com/office/officeart/2005/8/layout/vList4#4"/>
    <dgm:cxn modelId="{67FE8586-4888-4512-B2BF-ED801246391A}" type="presParOf" srcId="{2ADE16AA-FB53-4469-927D-F7DD4CFC905A}" destId="{0FB06080-968C-4240-8792-EC3B75D6587A}" srcOrd="1" destOrd="0" presId="urn:microsoft.com/office/officeart/2005/8/layout/vList4#4"/>
    <dgm:cxn modelId="{A1EB9CFC-4928-40C5-89D5-B0261788013F}" type="presParOf" srcId="{2ADE16AA-FB53-4469-927D-F7DD4CFC905A}" destId="{498E4846-428B-4B72-80E5-2F5363B107D1}" srcOrd="2" destOrd="0" presId="urn:microsoft.com/office/officeart/2005/8/layout/vList4#4"/>
    <dgm:cxn modelId="{DCAA7599-7E6F-4DB2-A55D-F978316DB29A}" type="presParOf" srcId="{C7B39212-490A-4D70-9E43-038B7B73BF2A}" destId="{F705E70F-E8D4-4DBE-942B-CB4D49B5C435}" srcOrd="5" destOrd="0" presId="urn:microsoft.com/office/officeart/2005/8/layout/vList4#4"/>
    <dgm:cxn modelId="{D3D3CC81-761F-4889-9566-CD0F17270298}" type="presParOf" srcId="{C7B39212-490A-4D70-9E43-038B7B73BF2A}" destId="{DC7DF15A-A107-45AA-A1B6-82C661DDF6A5}" srcOrd="6" destOrd="0" presId="urn:microsoft.com/office/officeart/2005/8/layout/vList4#4"/>
    <dgm:cxn modelId="{7B754044-DE7D-42CC-BF1A-00409B3309DE}" type="presParOf" srcId="{DC7DF15A-A107-45AA-A1B6-82C661DDF6A5}" destId="{A98FF42C-902B-413E-A17A-165A3ACCECB3}" srcOrd="0" destOrd="0" presId="urn:microsoft.com/office/officeart/2005/8/layout/vList4#4"/>
    <dgm:cxn modelId="{91CBAA44-5F2C-4D5D-A4B8-C0B61539728E}" type="presParOf" srcId="{DC7DF15A-A107-45AA-A1B6-82C661DDF6A5}" destId="{E6C8BF5E-38EA-4594-AC1E-F325719F932E}" srcOrd="1" destOrd="0" presId="urn:microsoft.com/office/officeart/2005/8/layout/vList4#4"/>
    <dgm:cxn modelId="{87629BD1-15C9-4972-856E-24D4642E5D32}" type="presParOf" srcId="{DC7DF15A-A107-45AA-A1B6-82C661DDF6A5}" destId="{0ADA2BA6-D916-4A70-AB95-B32C42433BDA}" srcOrd="2" destOrd="0" presId="urn:microsoft.com/office/officeart/2005/8/layout/vList4#4"/>
    <dgm:cxn modelId="{B75441DF-09B3-4A75-AF50-517414C2F7FD}" type="presParOf" srcId="{C7B39212-490A-4D70-9E43-038B7B73BF2A}" destId="{A3349E4D-C7AA-4E20-848E-D66CE90E78BF}" srcOrd="7" destOrd="0" presId="urn:microsoft.com/office/officeart/2005/8/layout/vList4#4"/>
    <dgm:cxn modelId="{7FE0EF3F-DCF5-4014-98A2-2431D6021370}" type="presParOf" srcId="{C7B39212-490A-4D70-9E43-038B7B73BF2A}" destId="{B9DABA18-C536-4626-A6B4-D914E31CFBED}" srcOrd="8" destOrd="0" presId="urn:microsoft.com/office/officeart/2005/8/layout/vList4#4"/>
    <dgm:cxn modelId="{4BBA5568-14EB-4B12-BA5A-EF853FCB6047}" type="presParOf" srcId="{B9DABA18-C536-4626-A6B4-D914E31CFBED}" destId="{B6DC484A-7BCB-46E2-B997-6BA8522AFD08}" srcOrd="0" destOrd="0" presId="urn:microsoft.com/office/officeart/2005/8/layout/vList4#4"/>
    <dgm:cxn modelId="{7A5F1AC1-DA1C-4120-8B89-747B068DC44C}" type="presParOf" srcId="{B9DABA18-C536-4626-A6B4-D914E31CFBED}" destId="{029A5E80-1960-4CAF-B75B-48A0EA0545D9}" srcOrd="1" destOrd="0" presId="urn:microsoft.com/office/officeart/2005/8/layout/vList4#4"/>
    <dgm:cxn modelId="{7063FFA8-5090-4076-A643-C797E1946C76}" type="presParOf" srcId="{B9DABA18-C536-4626-A6B4-D914E31CFBED}" destId="{97A5FEB5-CB1D-4435-95E3-28E143154636}" srcOrd="2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D359A8-35DD-4AED-BE68-FBEF9ECF77B6}" type="doc">
      <dgm:prSet loTypeId="urn:microsoft.com/office/officeart/2005/8/layout/pyramid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0D839794-C5C2-4B13-8463-9A9DAE241BB7}">
      <dgm:prSet phldrT="[Текст]"/>
      <dgm:spPr/>
      <dgm:t>
        <a:bodyPr/>
        <a:lstStyle/>
        <a:p>
          <a:r>
            <a:rPr lang="ru-RU" dirty="0" smtClean="0"/>
            <a:t>Вступление </a:t>
          </a:r>
          <a:endParaRPr lang="ru-RU" dirty="0"/>
        </a:p>
      </dgm:t>
    </dgm:pt>
    <dgm:pt modelId="{79A761AB-DE56-4322-8274-7BDDFD0B3DB6}" type="parTrans" cxnId="{E671CA82-937A-4415-AFD3-C585EF12C15B}">
      <dgm:prSet/>
      <dgm:spPr/>
      <dgm:t>
        <a:bodyPr/>
        <a:lstStyle/>
        <a:p>
          <a:endParaRPr lang="ru-RU"/>
        </a:p>
      </dgm:t>
    </dgm:pt>
    <dgm:pt modelId="{71C8EBE7-D736-4E00-85C4-55F2A912F592}" type="sibTrans" cxnId="{E671CA82-937A-4415-AFD3-C585EF12C15B}">
      <dgm:prSet/>
      <dgm:spPr/>
      <dgm:t>
        <a:bodyPr/>
        <a:lstStyle/>
        <a:p>
          <a:endParaRPr lang="ru-RU"/>
        </a:p>
      </dgm:t>
    </dgm:pt>
    <dgm:pt modelId="{C4034F76-F742-458E-A0F5-273D9BF5640B}">
      <dgm:prSet phldrT="[Текст]"/>
      <dgm:spPr/>
      <dgm:t>
        <a:bodyPr/>
        <a:lstStyle/>
        <a:p>
          <a:r>
            <a:rPr lang="ru-RU" dirty="0" smtClean="0"/>
            <a:t>1ая функция; пример</a:t>
          </a:r>
          <a:endParaRPr lang="ru-RU" dirty="0"/>
        </a:p>
      </dgm:t>
    </dgm:pt>
    <dgm:pt modelId="{B0289DE9-6E5C-456A-9481-0D76715172CD}" type="parTrans" cxnId="{2F502EAE-5EFA-4451-B0ED-B4293114408A}">
      <dgm:prSet/>
      <dgm:spPr/>
      <dgm:t>
        <a:bodyPr/>
        <a:lstStyle/>
        <a:p>
          <a:endParaRPr lang="ru-RU"/>
        </a:p>
      </dgm:t>
    </dgm:pt>
    <dgm:pt modelId="{03EFB543-54D2-49FB-949B-D402DBF9917C}" type="sibTrans" cxnId="{2F502EAE-5EFA-4451-B0ED-B4293114408A}">
      <dgm:prSet/>
      <dgm:spPr/>
      <dgm:t>
        <a:bodyPr/>
        <a:lstStyle/>
        <a:p>
          <a:endParaRPr lang="ru-RU"/>
        </a:p>
      </dgm:t>
    </dgm:pt>
    <dgm:pt modelId="{94D74E60-C517-434A-ACCB-C941208FCCA7}">
      <dgm:prSet phldrT="[Текст]"/>
      <dgm:spPr/>
      <dgm:t>
        <a:bodyPr/>
        <a:lstStyle/>
        <a:p>
          <a:r>
            <a:rPr lang="ru-RU" dirty="0" smtClean="0"/>
            <a:t>2ая функция; пример</a:t>
          </a:r>
          <a:endParaRPr lang="ru-RU" dirty="0"/>
        </a:p>
      </dgm:t>
    </dgm:pt>
    <dgm:pt modelId="{9C2A3015-5973-49DE-A8CB-25DB37765703}" type="parTrans" cxnId="{264F0111-272A-4393-8163-72A3D714271A}">
      <dgm:prSet/>
      <dgm:spPr/>
      <dgm:t>
        <a:bodyPr/>
        <a:lstStyle/>
        <a:p>
          <a:endParaRPr lang="ru-RU"/>
        </a:p>
      </dgm:t>
    </dgm:pt>
    <dgm:pt modelId="{657B4592-D66C-4FCD-BF41-E2A89E9C48D4}" type="sibTrans" cxnId="{264F0111-272A-4393-8163-72A3D714271A}">
      <dgm:prSet/>
      <dgm:spPr/>
      <dgm:t>
        <a:bodyPr/>
        <a:lstStyle/>
        <a:p>
          <a:endParaRPr lang="ru-RU"/>
        </a:p>
      </dgm:t>
    </dgm:pt>
    <dgm:pt modelId="{C6ED7961-B475-4615-8D90-545BA7928666}">
      <dgm:prSet phldrT="[Текст]"/>
      <dgm:spPr/>
      <dgm:t>
        <a:bodyPr/>
        <a:lstStyle/>
        <a:p>
          <a:r>
            <a:rPr lang="ru-RU" dirty="0" smtClean="0"/>
            <a:t>Заключение, вывод</a:t>
          </a:r>
          <a:endParaRPr lang="ru-RU" dirty="0"/>
        </a:p>
      </dgm:t>
    </dgm:pt>
    <dgm:pt modelId="{F49CE949-20B6-4CCB-9B7B-A9A514909298}" type="parTrans" cxnId="{A69AC788-F2A1-4F49-B9E4-0E23C8733253}">
      <dgm:prSet/>
      <dgm:spPr/>
      <dgm:t>
        <a:bodyPr/>
        <a:lstStyle/>
        <a:p>
          <a:endParaRPr lang="ru-RU"/>
        </a:p>
      </dgm:t>
    </dgm:pt>
    <dgm:pt modelId="{EC525EF5-1D77-4F4F-B4D2-B7E238215133}" type="sibTrans" cxnId="{A69AC788-F2A1-4F49-B9E4-0E23C8733253}">
      <dgm:prSet/>
      <dgm:spPr/>
      <dgm:t>
        <a:bodyPr/>
        <a:lstStyle/>
        <a:p>
          <a:endParaRPr lang="ru-RU"/>
        </a:p>
      </dgm:t>
    </dgm:pt>
    <dgm:pt modelId="{BDE6A7BA-2F37-4FBE-8A54-9DEF6CCF79A2}" type="pres">
      <dgm:prSet presAssocID="{D6D359A8-35DD-4AED-BE68-FBEF9ECF77B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9639227D-B3B0-4719-B8F0-1B130943FBEF}" type="pres">
      <dgm:prSet presAssocID="{D6D359A8-35DD-4AED-BE68-FBEF9ECF77B6}" presName="pyramid" presStyleLbl="node1" presStyleIdx="0" presStyleCnt="1"/>
      <dgm:spPr/>
    </dgm:pt>
    <dgm:pt modelId="{0143C45E-3A33-4A72-A401-706E78C05546}" type="pres">
      <dgm:prSet presAssocID="{D6D359A8-35DD-4AED-BE68-FBEF9ECF77B6}" presName="theList" presStyleCnt="0"/>
      <dgm:spPr/>
    </dgm:pt>
    <dgm:pt modelId="{B179C379-66D3-4CBC-B84C-C56ACBAD6B31}" type="pres">
      <dgm:prSet presAssocID="{0D839794-C5C2-4B13-8463-9A9DAE241BB7}" presName="aNode" presStyleLbl="fgAcc1" presStyleIdx="0" presStyleCnt="4" custScaleX="124392" custLinFactNeighborX="24667" custLinFactNeighborY="-42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B77AC-2BFA-42EE-A307-0246566C1E71}" type="pres">
      <dgm:prSet presAssocID="{0D839794-C5C2-4B13-8463-9A9DAE241BB7}" presName="aSpace" presStyleCnt="0"/>
      <dgm:spPr/>
    </dgm:pt>
    <dgm:pt modelId="{DBA86E86-CA69-44EE-9389-0741BBCCBAA5}" type="pres">
      <dgm:prSet presAssocID="{C4034F76-F742-458E-A0F5-273D9BF5640B}" presName="aNode" presStyleLbl="fgAcc1" presStyleIdx="1" presStyleCnt="4" custScaleX="166341" custLinFactNeighborX="24382" custLinFactNeighborY="7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329AF-8164-48C5-8467-95B4C37335C0}" type="pres">
      <dgm:prSet presAssocID="{C4034F76-F742-458E-A0F5-273D9BF5640B}" presName="aSpace" presStyleCnt="0"/>
      <dgm:spPr/>
    </dgm:pt>
    <dgm:pt modelId="{84B0E571-A71B-4C53-9BC3-25E20FF68B5D}" type="pres">
      <dgm:prSet presAssocID="{94D74E60-C517-434A-ACCB-C941208FCCA7}" presName="aNode" presStyleLbl="fgAcc1" presStyleIdx="2" presStyleCnt="4" custScaleX="164822" custLinFactNeighborX="23239" custLinFactNeighborY="43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59F26-C05E-4B7E-843B-C17C5C5D4436}" type="pres">
      <dgm:prSet presAssocID="{94D74E60-C517-434A-ACCB-C941208FCCA7}" presName="aSpace" presStyleCnt="0"/>
      <dgm:spPr/>
    </dgm:pt>
    <dgm:pt modelId="{22A710BD-83BE-46C7-9F69-4514EDF521E4}" type="pres">
      <dgm:prSet presAssocID="{C6ED7961-B475-4615-8D90-545BA7928666}" presName="aNode" presStyleLbl="fgAcc1" presStyleIdx="3" presStyleCnt="4" custScaleX="130454" custLinFactY="2209" custLinFactNeighborX="2434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94F96-50CC-4D57-9909-B6F846E62F8A}" type="pres">
      <dgm:prSet presAssocID="{C6ED7961-B475-4615-8D90-545BA7928666}" presName="aSpace" presStyleCnt="0"/>
      <dgm:spPr/>
    </dgm:pt>
  </dgm:ptLst>
  <dgm:cxnLst>
    <dgm:cxn modelId="{44A01725-C54B-4A53-A710-6D4F8549E06B}" type="presOf" srcId="{94D74E60-C517-434A-ACCB-C941208FCCA7}" destId="{84B0E571-A71B-4C53-9BC3-25E20FF68B5D}" srcOrd="0" destOrd="0" presId="urn:microsoft.com/office/officeart/2005/8/layout/pyramid2"/>
    <dgm:cxn modelId="{A69AC788-F2A1-4F49-B9E4-0E23C8733253}" srcId="{D6D359A8-35DD-4AED-BE68-FBEF9ECF77B6}" destId="{C6ED7961-B475-4615-8D90-545BA7928666}" srcOrd="3" destOrd="0" parTransId="{F49CE949-20B6-4CCB-9B7B-A9A514909298}" sibTransId="{EC525EF5-1D77-4F4F-B4D2-B7E238215133}"/>
    <dgm:cxn modelId="{E671CA82-937A-4415-AFD3-C585EF12C15B}" srcId="{D6D359A8-35DD-4AED-BE68-FBEF9ECF77B6}" destId="{0D839794-C5C2-4B13-8463-9A9DAE241BB7}" srcOrd="0" destOrd="0" parTransId="{79A761AB-DE56-4322-8274-7BDDFD0B3DB6}" sibTransId="{71C8EBE7-D736-4E00-85C4-55F2A912F592}"/>
    <dgm:cxn modelId="{3AEDC20C-C25E-4709-AC56-CE214D3CB348}" type="presOf" srcId="{0D839794-C5C2-4B13-8463-9A9DAE241BB7}" destId="{B179C379-66D3-4CBC-B84C-C56ACBAD6B31}" srcOrd="0" destOrd="0" presId="urn:microsoft.com/office/officeart/2005/8/layout/pyramid2"/>
    <dgm:cxn modelId="{2F502EAE-5EFA-4451-B0ED-B4293114408A}" srcId="{D6D359A8-35DD-4AED-BE68-FBEF9ECF77B6}" destId="{C4034F76-F742-458E-A0F5-273D9BF5640B}" srcOrd="1" destOrd="0" parTransId="{B0289DE9-6E5C-456A-9481-0D76715172CD}" sibTransId="{03EFB543-54D2-49FB-949B-D402DBF9917C}"/>
    <dgm:cxn modelId="{264F0111-272A-4393-8163-72A3D714271A}" srcId="{D6D359A8-35DD-4AED-BE68-FBEF9ECF77B6}" destId="{94D74E60-C517-434A-ACCB-C941208FCCA7}" srcOrd="2" destOrd="0" parTransId="{9C2A3015-5973-49DE-A8CB-25DB37765703}" sibTransId="{657B4592-D66C-4FCD-BF41-E2A89E9C48D4}"/>
    <dgm:cxn modelId="{34941340-67DB-43DA-83F0-661A9C56B4EA}" type="presOf" srcId="{D6D359A8-35DD-4AED-BE68-FBEF9ECF77B6}" destId="{BDE6A7BA-2F37-4FBE-8A54-9DEF6CCF79A2}" srcOrd="0" destOrd="0" presId="urn:microsoft.com/office/officeart/2005/8/layout/pyramid2"/>
    <dgm:cxn modelId="{E9C79D24-D6BA-4F2A-8F6A-8501ADAC1244}" type="presOf" srcId="{C6ED7961-B475-4615-8D90-545BA7928666}" destId="{22A710BD-83BE-46C7-9F69-4514EDF521E4}" srcOrd="0" destOrd="0" presId="urn:microsoft.com/office/officeart/2005/8/layout/pyramid2"/>
    <dgm:cxn modelId="{769D6728-0C9B-447F-B8C6-D6F454331758}" type="presOf" srcId="{C4034F76-F742-458E-A0F5-273D9BF5640B}" destId="{DBA86E86-CA69-44EE-9389-0741BBCCBAA5}" srcOrd="0" destOrd="0" presId="urn:microsoft.com/office/officeart/2005/8/layout/pyramid2"/>
    <dgm:cxn modelId="{89AFDF84-2EA8-4946-A4B7-DC36FD1342D4}" type="presParOf" srcId="{BDE6A7BA-2F37-4FBE-8A54-9DEF6CCF79A2}" destId="{9639227D-B3B0-4719-B8F0-1B130943FBEF}" srcOrd="0" destOrd="0" presId="urn:microsoft.com/office/officeart/2005/8/layout/pyramid2"/>
    <dgm:cxn modelId="{AFDD334D-AC21-4AF6-9E9C-C7D84BBC563B}" type="presParOf" srcId="{BDE6A7BA-2F37-4FBE-8A54-9DEF6CCF79A2}" destId="{0143C45E-3A33-4A72-A401-706E78C05546}" srcOrd="1" destOrd="0" presId="urn:microsoft.com/office/officeart/2005/8/layout/pyramid2"/>
    <dgm:cxn modelId="{60436657-BAA3-466D-A90A-E3EE1BEF36B1}" type="presParOf" srcId="{0143C45E-3A33-4A72-A401-706E78C05546}" destId="{B179C379-66D3-4CBC-B84C-C56ACBAD6B31}" srcOrd="0" destOrd="0" presId="urn:microsoft.com/office/officeart/2005/8/layout/pyramid2"/>
    <dgm:cxn modelId="{32D24E64-E9F6-4B33-A4A1-DCA9AEBD4E81}" type="presParOf" srcId="{0143C45E-3A33-4A72-A401-706E78C05546}" destId="{09FB77AC-2BFA-42EE-A307-0246566C1E71}" srcOrd="1" destOrd="0" presId="urn:microsoft.com/office/officeart/2005/8/layout/pyramid2"/>
    <dgm:cxn modelId="{5E6A6AF1-DEB2-4A5A-B9B0-455A57FDB348}" type="presParOf" srcId="{0143C45E-3A33-4A72-A401-706E78C05546}" destId="{DBA86E86-CA69-44EE-9389-0741BBCCBAA5}" srcOrd="2" destOrd="0" presId="urn:microsoft.com/office/officeart/2005/8/layout/pyramid2"/>
    <dgm:cxn modelId="{9120AD16-FBCA-404F-AA75-05C11C248B29}" type="presParOf" srcId="{0143C45E-3A33-4A72-A401-706E78C05546}" destId="{145329AF-8164-48C5-8467-95B4C37335C0}" srcOrd="3" destOrd="0" presId="urn:microsoft.com/office/officeart/2005/8/layout/pyramid2"/>
    <dgm:cxn modelId="{3B817A70-032A-444C-9481-6D54D610B03C}" type="presParOf" srcId="{0143C45E-3A33-4A72-A401-706E78C05546}" destId="{84B0E571-A71B-4C53-9BC3-25E20FF68B5D}" srcOrd="4" destOrd="0" presId="urn:microsoft.com/office/officeart/2005/8/layout/pyramid2"/>
    <dgm:cxn modelId="{C2DBCE37-E056-4F36-9E3C-B2AA04DDBA4E}" type="presParOf" srcId="{0143C45E-3A33-4A72-A401-706E78C05546}" destId="{27C59F26-C05E-4B7E-843B-C17C5C5D4436}" srcOrd="5" destOrd="0" presId="urn:microsoft.com/office/officeart/2005/8/layout/pyramid2"/>
    <dgm:cxn modelId="{B6DF3B11-AB06-4E7F-B697-230436BA4455}" type="presParOf" srcId="{0143C45E-3A33-4A72-A401-706E78C05546}" destId="{22A710BD-83BE-46C7-9F69-4514EDF521E4}" srcOrd="6" destOrd="0" presId="urn:microsoft.com/office/officeart/2005/8/layout/pyramid2"/>
    <dgm:cxn modelId="{380FCC5F-2F04-48F9-9155-E20B94FB7A93}" type="presParOf" srcId="{0143C45E-3A33-4A72-A401-706E78C05546}" destId="{57194F96-50CC-4D57-9909-B6F846E62F8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B2154-967F-4323-A86A-C065F7944280}">
      <dsp:nvSpPr>
        <dsp:cNvPr id="0" name=""/>
        <dsp:cNvSpPr/>
      </dsp:nvSpPr>
      <dsp:spPr>
        <a:xfrm rot="10800000">
          <a:off x="1804171" y="1299"/>
          <a:ext cx="5843249" cy="1329503"/>
        </a:xfrm>
        <a:prstGeom prst="homePlat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Помогают понять смысл высказывания  посредством деления текста на части.</a:t>
          </a:r>
          <a:endParaRPr lang="ru-RU" sz="2100" kern="1200" dirty="0"/>
        </a:p>
      </dsp:txBody>
      <dsp:txXfrm rot="10800000">
        <a:off x="2136547" y="1299"/>
        <a:ext cx="5510873" cy="1329503"/>
      </dsp:txXfrm>
    </dsp:sp>
    <dsp:sp modelId="{B3CA25F5-6C3E-427E-AB73-31BCFEBC70A1}">
      <dsp:nvSpPr>
        <dsp:cNvPr id="0" name=""/>
        <dsp:cNvSpPr/>
      </dsp:nvSpPr>
      <dsp:spPr>
        <a:xfrm>
          <a:off x="1139420" y="1299"/>
          <a:ext cx="1329503" cy="132950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3FA2E8-3ED3-42F5-AB52-32B3D752D1A6}">
      <dsp:nvSpPr>
        <dsp:cNvPr id="0" name=""/>
        <dsp:cNvSpPr/>
      </dsp:nvSpPr>
      <dsp:spPr>
        <a:xfrm rot="10800000">
          <a:off x="1804171" y="1669592"/>
          <a:ext cx="5843249" cy="1329503"/>
        </a:xfrm>
        <a:prstGeom prst="homePlat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Помогают выразить отношение к событиям , героям, проблеме, соблюдать правильную интонацию, настроение.</a:t>
          </a:r>
          <a:endParaRPr lang="ru-RU" sz="2100" kern="1200" dirty="0"/>
        </a:p>
      </dsp:txBody>
      <dsp:txXfrm rot="10800000">
        <a:off x="2136547" y="1669592"/>
        <a:ext cx="5510873" cy="1329503"/>
      </dsp:txXfrm>
    </dsp:sp>
    <dsp:sp modelId="{E134F533-4B0F-4FED-98C8-CCED51A87E39}">
      <dsp:nvSpPr>
        <dsp:cNvPr id="0" name=""/>
        <dsp:cNvSpPr/>
      </dsp:nvSpPr>
      <dsp:spPr>
        <a:xfrm>
          <a:off x="1139420" y="1669592"/>
          <a:ext cx="1329503" cy="1329503"/>
        </a:xfrm>
        <a:prstGeom prst="ellipse">
          <a:avLst/>
        </a:prstGeom>
        <a:solidFill>
          <a:schemeClr val="accent1">
            <a:tint val="50000"/>
            <a:hueOff val="56396"/>
            <a:satOff val="-2645"/>
            <a:lumOff val="1129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B2154-967F-4323-A86A-C065F7944280}">
      <dsp:nvSpPr>
        <dsp:cNvPr id="0" name=""/>
        <dsp:cNvSpPr/>
      </dsp:nvSpPr>
      <dsp:spPr>
        <a:xfrm rot="10800000">
          <a:off x="1804171" y="1299"/>
          <a:ext cx="5843249" cy="1329503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Помогает понять смысл высказывания  посредством деления текста на части.</a:t>
          </a:r>
          <a:endParaRPr lang="ru-RU" sz="2600" kern="1200" dirty="0"/>
        </a:p>
      </dsp:txBody>
      <dsp:txXfrm rot="10800000">
        <a:off x="2136547" y="1299"/>
        <a:ext cx="5510873" cy="1329503"/>
      </dsp:txXfrm>
    </dsp:sp>
    <dsp:sp modelId="{B3CA25F5-6C3E-427E-AB73-31BCFEBC70A1}">
      <dsp:nvSpPr>
        <dsp:cNvPr id="0" name=""/>
        <dsp:cNvSpPr/>
      </dsp:nvSpPr>
      <dsp:spPr>
        <a:xfrm>
          <a:off x="1139420" y="1299"/>
          <a:ext cx="1329503" cy="1329503"/>
        </a:xfrm>
        <a:prstGeom prst="ellipse">
          <a:avLst/>
        </a:prstGeom>
        <a:solidFill>
          <a:schemeClr val="accent3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3FA2E8-3ED3-42F5-AB52-32B3D752D1A6}">
      <dsp:nvSpPr>
        <dsp:cNvPr id="0" name=""/>
        <dsp:cNvSpPr/>
      </dsp:nvSpPr>
      <dsp:spPr>
        <a:xfrm rot="10800000">
          <a:off x="1804171" y="1669592"/>
          <a:ext cx="5843249" cy="1329503"/>
        </a:xfrm>
        <a:prstGeom prst="homePlate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Помогает определить  мелодику  текста, соблюдать правильную интонацию.</a:t>
          </a:r>
          <a:endParaRPr lang="ru-RU" sz="2600" kern="1200" dirty="0"/>
        </a:p>
      </dsp:txBody>
      <dsp:txXfrm rot="10800000">
        <a:off x="2136547" y="1669592"/>
        <a:ext cx="5510873" cy="1329503"/>
      </dsp:txXfrm>
    </dsp:sp>
    <dsp:sp modelId="{E134F533-4B0F-4FED-98C8-CCED51A87E39}">
      <dsp:nvSpPr>
        <dsp:cNvPr id="0" name=""/>
        <dsp:cNvSpPr/>
      </dsp:nvSpPr>
      <dsp:spPr>
        <a:xfrm>
          <a:off x="1139420" y="1669592"/>
          <a:ext cx="1329503" cy="1329503"/>
        </a:xfrm>
        <a:prstGeom prst="ellipse">
          <a:avLst/>
        </a:prstGeom>
        <a:solidFill>
          <a:schemeClr val="accent3">
            <a:tint val="50000"/>
            <a:alpha val="90000"/>
            <a:hueOff val="54155"/>
            <a:satOff val="-2468"/>
            <a:lumOff val="11164"/>
            <a:alphaOff val="-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B2154-967F-4323-A86A-C065F7944280}">
      <dsp:nvSpPr>
        <dsp:cNvPr id="0" name=""/>
        <dsp:cNvSpPr/>
      </dsp:nvSpPr>
      <dsp:spPr>
        <a:xfrm rot="10800000">
          <a:off x="1804171" y="1299"/>
          <a:ext cx="5843249" cy="1329503"/>
        </a:xfrm>
        <a:prstGeom prst="homePlat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Помогают понять смысл высказывания  посредством деления предложения на части.</a:t>
          </a:r>
          <a:endParaRPr lang="ru-RU" sz="2600" kern="1200" dirty="0"/>
        </a:p>
      </dsp:txBody>
      <dsp:txXfrm rot="10800000">
        <a:off x="2136547" y="1299"/>
        <a:ext cx="5510873" cy="1329503"/>
      </dsp:txXfrm>
    </dsp:sp>
    <dsp:sp modelId="{B3CA25F5-6C3E-427E-AB73-31BCFEBC70A1}">
      <dsp:nvSpPr>
        <dsp:cNvPr id="0" name=""/>
        <dsp:cNvSpPr/>
      </dsp:nvSpPr>
      <dsp:spPr>
        <a:xfrm>
          <a:off x="1139420" y="1299"/>
          <a:ext cx="1329503" cy="1329503"/>
        </a:xfrm>
        <a:prstGeom prst="ellipse">
          <a:avLst/>
        </a:prstGeom>
        <a:solidFill>
          <a:schemeClr val="accent6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93FA2E8-3ED3-42F5-AB52-32B3D752D1A6}">
      <dsp:nvSpPr>
        <dsp:cNvPr id="0" name=""/>
        <dsp:cNvSpPr/>
      </dsp:nvSpPr>
      <dsp:spPr>
        <a:xfrm rot="10800000">
          <a:off x="1804171" y="1669592"/>
          <a:ext cx="5843249" cy="1329503"/>
        </a:xfrm>
        <a:prstGeom prst="homePlat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6274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Помогают</a:t>
          </a:r>
          <a:r>
            <a:rPr lang="ru-RU" sz="2600" kern="1200" baseline="0" dirty="0" smtClean="0"/>
            <a:t> определить ритм, темп текста, соблюдать правильную интонацию.</a:t>
          </a:r>
          <a:endParaRPr lang="ru-RU" sz="2600" kern="1200" dirty="0"/>
        </a:p>
      </dsp:txBody>
      <dsp:txXfrm rot="10800000">
        <a:off x="2136547" y="1669592"/>
        <a:ext cx="5510873" cy="1329503"/>
      </dsp:txXfrm>
    </dsp:sp>
    <dsp:sp modelId="{E134F533-4B0F-4FED-98C8-CCED51A87E39}">
      <dsp:nvSpPr>
        <dsp:cNvPr id="0" name=""/>
        <dsp:cNvSpPr/>
      </dsp:nvSpPr>
      <dsp:spPr>
        <a:xfrm>
          <a:off x="1139420" y="1669592"/>
          <a:ext cx="1329503" cy="1329503"/>
        </a:xfrm>
        <a:prstGeom prst="ellipse">
          <a:avLst/>
        </a:prstGeom>
        <a:solidFill>
          <a:schemeClr val="accent6">
            <a:tint val="50000"/>
            <a:alpha val="90000"/>
            <a:hueOff val="-92479"/>
            <a:satOff val="-1242"/>
            <a:lumOff val="8330"/>
            <a:alphaOff val="-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0CEE0-38DC-41EF-B1FB-C8AF400EA397}">
      <dsp:nvSpPr>
        <dsp:cNvPr id="0" name=""/>
        <dsp:cNvSpPr/>
      </dsp:nvSpPr>
      <dsp:spPr>
        <a:xfrm>
          <a:off x="0" y="0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Запятые могут выделять </a:t>
          </a:r>
          <a:r>
            <a:rPr lang="ru-RU" sz="1900" b="1" kern="1200" dirty="0" smtClean="0"/>
            <a:t>причастный оборот</a:t>
          </a:r>
          <a:endParaRPr lang="ru-RU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Какой? Что делающий? Что сделавший?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Мальчик, читающий книгу, …</a:t>
          </a:r>
          <a:endParaRPr lang="ru-RU" sz="1500" kern="1200" dirty="0"/>
        </a:p>
      </dsp:txBody>
      <dsp:txXfrm>
        <a:off x="1766761" y="0"/>
        <a:ext cx="6520046" cy="1093996"/>
      </dsp:txXfrm>
    </dsp:sp>
    <dsp:sp modelId="{A6BF7908-FB41-4450-AD8F-6C24B11F7BFA}">
      <dsp:nvSpPr>
        <dsp:cNvPr id="0" name=""/>
        <dsp:cNvSpPr/>
      </dsp:nvSpPr>
      <dsp:spPr>
        <a:xfrm>
          <a:off x="86387" y="82741"/>
          <a:ext cx="890019" cy="87519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01B7DB-86B6-4E26-BE30-508F506D1CF9}">
      <dsp:nvSpPr>
        <dsp:cNvPr id="0" name=""/>
        <dsp:cNvSpPr/>
      </dsp:nvSpPr>
      <dsp:spPr>
        <a:xfrm>
          <a:off x="0" y="1203395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Запятые могут выделять </a:t>
          </a:r>
          <a:r>
            <a:rPr lang="ru-RU" sz="1900" b="1" kern="1200" dirty="0" smtClean="0"/>
            <a:t>деепричастный оборот</a:t>
          </a:r>
          <a:endParaRPr lang="ru-RU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Что делая? Что сделав?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Шел, играя на дудочке, …</a:t>
          </a:r>
          <a:endParaRPr lang="ru-RU" sz="1500" kern="1200" dirty="0"/>
        </a:p>
      </dsp:txBody>
      <dsp:txXfrm>
        <a:off x="1766761" y="1203395"/>
        <a:ext cx="6520046" cy="1093996"/>
      </dsp:txXfrm>
    </dsp:sp>
    <dsp:sp modelId="{7397AB28-F5B9-4CDE-8E72-73CED2718B2A}">
      <dsp:nvSpPr>
        <dsp:cNvPr id="0" name=""/>
        <dsp:cNvSpPr/>
      </dsp:nvSpPr>
      <dsp:spPr>
        <a:xfrm>
          <a:off x="86387" y="1323840"/>
          <a:ext cx="868374" cy="87519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1667625"/>
            <a:satOff val="-1491"/>
            <a:lumOff val="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4C80AB3-B0F7-4F1F-8EEC-595F5E4F5458}">
      <dsp:nvSpPr>
        <dsp:cNvPr id="0" name=""/>
        <dsp:cNvSpPr/>
      </dsp:nvSpPr>
      <dsp:spPr>
        <a:xfrm>
          <a:off x="0" y="2406791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Запятые могут выделять </a:t>
          </a:r>
          <a:r>
            <a:rPr lang="ru-RU" sz="1900" b="1" kern="1200" dirty="0" smtClean="0"/>
            <a:t>вводные слова</a:t>
          </a:r>
          <a:endParaRPr lang="ru-RU" sz="19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Конечно, вероятно, может быть, по словам учителя, к счастью, например и т.д.</a:t>
          </a:r>
          <a:endParaRPr lang="ru-RU" sz="1500" kern="1200" dirty="0"/>
        </a:p>
      </dsp:txBody>
      <dsp:txXfrm>
        <a:off x="1766761" y="2406791"/>
        <a:ext cx="6520046" cy="1093996"/>
      </dsp:txXfrm>
    </dsp:sp>
    <dsp:sp modelId="{0FB06080-968C-4240-8792-EC3B75D6587A}">
      <dsp:nvSpPr>
        <dsp:cNvPr id="0" name=""/>
        <dsp:cNvSpPr/>
      </dsp:nvSpPr>
      <dsp:spPr>
        <a:xfrm>
          <a:off x="86387" y="2482198"/>
          <a:ext cx="868374" cy="87519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3335250"/>
            <a:satOff val="-2982"/>
            <a:lumOff val="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98FF42C-902B-413E-A17A-165A3ACCECB3}">
      <dsp:nvSpPr>
        <dsp:cNvPr id="0" name=""/>
        <dsp:cNvSpPr/>
      </dsp:nvSpPr>
      <dsp:spPr>
        <a:xfrm>
          <a:off x="0" y="3610187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Запятые могут выделять </a:t>
          </a:r>
          <a:r>
            <a:rPr lang="ru-RU" sz="1900" b="1" kern="1200" dirty="0" smtClean="0"/>
            <a:t>уточняющие члены предложения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Когда? Когда именно? / Где? Где именно? / Как? Как именно?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Летом, в конце июня,  / В лесу, у самой опушки,…</a:t>
          </a:r>
          <a:endParaRPr lang="ru-RU" sz="1500" kern="1200" dirty="0"/>
        </a:p>
      </dsp:txBody>
      <dsp:txXfrm>
        <a:off x="1766761" y="3610187"/>
        <a:ext cx="6520046" cy="1093996"/>
      </dsp:txXfrm>
    </dsp:sp>
    <dsp:sp modelId="{E6C8BF5E-38EA-4594-AC1E-F325719F932E}">
      <dsp:nvSpPr>
        <dsp:cNvPr id="0" name=""/>
        <dsp:cNvSpPr/>
      </dsp:nvSpPr>
      <dsp:spPr>
        <a:xfrm>
          <a:off x="86387" y="3723289"/>
          <a:ext cx="868374" cy="875197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0CEE0-38DC-41EF-B1FB-C8AF400EA397}">
      <dsp:nvSpPr>
        <dsp:cNvPr id="0" name=""/>
        <dsp:cNvSpPr/>
      </dsp:nvSpPr>
      <dsp:spPr>
        <a:xfrm>
          <a:off x="0" y="0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Запятая может разделять </a:t>
          </a:r>
          <a:r>
            <a:rPr lang="ru-RU" sz="2100" b="1" kern="1200" dirty="0" smtClean="0"/>
            <a:t>однородные члены предложения</a:t>
          </a:r>
          <a:r>
            <a:rPr lang="ru-RU" sz="2100" kern="1200" dirty="0" smtClean="0"/>
            <a:t>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Пришел, увидел, победил.</a:t>
          </a:r>
          <a:endParaRPr lang="ru-RU" sz="1600" kern="1200" dirty="0"/>
        </a:p>
      </dsp:txBody>
      <dsp:txXfrm>
        <a:off x="1766761" y="0"/>
        <a:ext cx="6520046" cy="1093996"/>
      </dsp:txXfrm>
    </dsp:sp>
    <dsp:sp modelId="{A6BF7908-FB41-4450-AD8F-6C24B11F7BFA}">
      <dsp:nvSpPr>
        <dsp:cNvPr id="0" name=""/>
        <dsp:cNvSpPr/>
      </dsp:nvSpPr>
      <dsp:spPr>
        <a:xfrm>
          <a:off x="86387" y="82741"/>
          <a:ext cx="890019" cy="87519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01B7DB-86B6-4E26-BE30-508F506D1CF9}">
      <dsp:nvSpPr>
        <dsp:cNvPr id="0" name=""/>
        <dsp:cNvSpPr/>
      </dsp:nvSpPr>
      <dsp:spPr>
        <a:xfrm>
          <a:off x="0" y="1203395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Запятая может разделять </a:t>
          </a:r>
          <a:r>
            <a:rPr lang="ru-RU" sz="2100" b="1" kern="1200" dirty="0" smtClean="0"/>
            <a:t>простые предложения в составе сложносочиненного предложения</a:t>
          </a:r>
          <a:r>
            <a:rPr lang="ru-RU" sz="2100" kern="1200" dirty="0" smtClean="0"/>
            <a:t>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Похолодало, и пошел снег.</a:t>
          </a:r>
          <a:endParaRPr lang="ru-RU" sz="1600" kern="1200" dirty="0"/>
        </a:p>
      </dsp:txBody>
      <dsp:txXfrm>
        <a:off x="1766761" y="1203395"/>
        <a:ext cx="6520046" cy="1093996"/>
      </dsp:txXfrm>
    </dsp:sp>
    <dsp:sp modelId="{7397AB28-F5B9-4CDE-8E72-73CED2718B2A}">
      <dsp:nvSpPr>
        <dsp:cNvPr id="0" name=""/>
        <dsp:cNvSpPr/>
      </dsp:nvSpPr>
      <dsp:spPr>
        <a:xfrm>
          <a:off x="86387" y="1323840"/>
          <a:ext cx="868374" cy="87519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3584065"/>
            <a:satOff val="-4703"/>
            <a:lumOff val="-46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4C80AB3-B0F7-4F1F-8EEC-595F5E4F5458}">
      <dsp:nvSpPr>
        <dsp:cNvPr id="0" name=""/>
        <dsp:cNvSpPr/>
      </dsp:nvSpPr>
      <dsp:spPr>
        <a:xfrm>
          <a:off x="0" y="2406791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Запятая может разделять </a:t>
          </a:r>
          <a:r>
            <a:rPr lang="ru-RU" sz="2100" b="1" kern="1200" dirty="0" smtClean="0"/>
            <a:t>простые предложения в составе бессоюзного сложного предложения</a:t>
          </a:r>
          <a:r>
            <a:rPr lang="ru-RU" sz="2100" kern="1200" dirty="0" smtClean="0"/>
            <a:t>:</a:t>
          </a:r>
          <a:endParaRPr lang="ru-RU" sz="21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Наступила зима, выпал снег.</a:t>
          </a:r>
          <a:endParaRPr lang="ru-RU" sz="1600" kern="1200" dirty="0"/>
        </a:p>
      </dsp:txBody>
      <dsp:txXfrm>
        <a:off x="1766761" y="2406791"/>
        <a:ext cx="6520046" cy="1093996"/>
      </dsp:txXfrm>
    </dsp:sp>
    <dsp:sp modelId="{0FB06080-968C-4240-8792-EC3B75D6587A}">
      <dsp:nvSpPr>
        <dsp:cNvPr id="0" name=""/>
        <dsp:cNvSpPr/>
      </dsp:nvSpPr>
      <dsp:spPr>
        <a:xfrm>
          <a:off x="86387" y="2482198"/>
          <a:ext cx="868374" cy="87519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7168130"/>
            <a:satOff val="-9405"/>
            <a:lumOff val="-9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98FF42C-902B-413E-A17A-165A3ACCECB3}">
      <dsp:nvSpPr>
        <dsp:cNvPr id="0" name=""/>
        <dsp:cNvSpPr/>
      </dsp:nvSpPr>
      <dsp:spPr>
        <a:xfrm>
          <a:off x="0" y="3610187"/>
          <a:ext cx="8286808" cy="10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Запятая может отделять </a:t>
          </a:r>
          <a:r>
            <a:rPr lang="ru-RU" sz="2100" b="1" kern="1200" dirty="0" smtClean="0"/>
            <a:t>прямую речь от слов автора</a:t>
          </a:r>
          <a:r>
            <a:rPr lang="ru-RU" sz="2100" kern="1200" dirty="0" smtClean="0"/>
            <a:t>:</a:t>
          </a:r>
          <a:endParaRPr lang="ru-RU" sz="2100" b="1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«Пора идти домой», - сказал Леша.</a:t>
          </a:r>
          <a:endParaRPr lang="ru-RU" sz="1600" kern="1200" dirty="0"/>
        </a:p>
      </dsp:txBody>
      <dsp:txXfrm>
        <a:off x="1766761" y="3610187"/>
        <a:ext cx="6520046" cy="1093996"/>
      </dsp:txXfrm>
    </dsp:sp>
    <dsp:sp modelId="{E6C8BF5E-38EA-4594-AC1E-F325719F932E}">
      <dsp:nvSpPr>
        <dsp:cNvPr id="0" name=""/>
        <dsp:cNvSpPr/>
      </dsp:nvSpPr>
      <dsp:spPr>
        <a:xfrm>
          <a:off x="86387" y="3723289"/>
          <a:ext cx="868374" cy="875197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0CEE0-38DC-41EF-B1FB-C8AF400EA397}">
      <dsp:nvSpPr>
        <dsp:cNvPr id="0" name=""/>
        <dsp:cNvSpPr/>
      </dsp:nvSpPr>
      <dsp:spPr>
        <a:xfrm>
          <a:off x="0" y="0"/>
          <a:ext cx="8286808" cy="2142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Тире могут выделять вставные конструкции, п</a:t>
          </a:r>
          <a:r>
            <a:rPr lang="ru-RU" sz="2600" b="0" i="0" kern="1200" dirty="0" smtClean="0"/>
            <a:t>редложения и слова, вставляемые в середину предложения с целью пояснения или дополнения его:</a:t>
          </a:r>
          <a:endParaRPr lang="ru-RU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Тут - делать нечего – друзья поцеловались.</a:t>
          </a:r>
          <a:endParaRPr lang="ru-RU" sz="2000" kern="1200" dirty="0"/>
        </a:p>
      </dsp:txBody>
      <dsp:txXfrm>
        <a:off x="1871623" y="0"/>
        <a:ext cx="6415184" cy="2142616"/>
      </dsp:txXfrm>
    </dsp:sp>
    <dsp:sp modelId="{A6BF7908-FB41-4450-AD8F-6C24B11F7BFA}">
      <dsp:nvSpPr>
        <dsp:cNvPr id="0" name=""/>
        <dsp:cNvSpPr/>
      </dsp:nvSpPr>
      <dsp:spPr>
        <a:xfrm>
          <a:off x="191249" y="162050"/>
          <a:ext cx="890019" cy="1714093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01B7DB-86B6-4E26-BE30-508F506D1CF9}">
      <dsp:nvSpPr>
        <dsp:cNvPr id="0" name=""/>
        <dsp:cNvSpPr/>
      </dsp:nvSpPr>
      <dsp:spPr>
        <a:xfrm>
          <a:off x="0" y="2356878"/>
          <a:ext cx="8286808" cy="2142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0" i="0" kern="1200" dirty="0" smtClean="0"/>
            <a:t>Тире могут выделять распространенное приложение, стоящее после определяемого существительного:</a:t>
          </a:r>
          <a:endParaRPr lang="ru-RU" sz="2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i="0" kern="1200" dirty="0" smtClean="0"/>
            <a:t>Старший урядник – бравый престарелый казак с нашивками  –скомандовал «строиться».</a:t>
          </a:r>
          <a:endParaRPr lang="ru-RU" sz="2000" kern="1200" dirty="0"/>
        </a:p>
      </dsp:txBody>
      <dsp:txXfrm>
        <a:off x="1871623" y="2356878"/>
        <a:ext cx="6415184" cy="2142616"/>
      </dsp:txXfrm>
    </dsp:sp>
    <dsp:sp modelId="{7397AB28-F5B9-4CDE-8E72-73CED2718B2A}">
      <dsp:nvSpPr>
        <dsp:cNvPr id="0" name=""/>
        <dsp:cNvSpPr/>
      </dsp:nvSpPr>
      <dsp:spPr>
        <a:xfrm>
          <a:off x="191249" y="2592771"/>
          <a:ext cx="868374" cy="1714093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alpha val="90000"/>
            <a:hueOff val="-92479"/>
            <a:satOff val="-1242"/>
            <a:lumOff val="8330"/>
            <a:alphaOff val="-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0CEE0-38DC-41EF-B1FB-C8AF400EA397}">
      <dsp:nvSpPr>
        <dsp:cNvPr id="0" name=""/>
        <dsp:cNvSpPr/>
      </dsp:nvSpPr>
      <dsp:spPr>
        <a:xfrm>
          <a:off x="0" y="0"/>
          <a:ext cx="8715404" cy="8481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Тире может отделять подлежащее от сказуемого: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Маша – ученица 9 класса.</a:t>
          </a:r>
          <a:endParaRPr lang="ru-RU" sz="1800" kern="1200" dirty="0"/>
        </a:p>
      </dsp:txBody>
      <dsp:txXfrm>
        <a:off x="1830761" y="0"/>
        <a:ext cx="6884642" cy="848134"/>
      </dsp:txXfrm>
    </dsp:sp>
    <dsp:sp modelId="{A6BF7908-FB41-4450-AD8F-6C24B11F7BFA}">
      <dsp:nvSpPr>
        <dsp:cNvPr id="0" name=""/>
        <dsp:cNvSpPr/>
      </dsp:nvSpPr>
      <dsp:spPr>
        <a:xfrm>
          <a:off x="0" y="73344"/>
          <a:ext cx="936051" cy="701444"/>
        </a:xfrm>
        <a:prstGeom prst="roundRect">
          <a:avLst>
            <a:gd name="adj" fmla="val 1000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B01B7DB-86B6-4E26-BE30-508F506D1CF9}">
      <dsp:nvSpPr>
        <dsp:cNvPr id="0" name=""/>
        <dsp:cNvSpPr/>
      </dsp:nvSpPr>
      <dsp:spPr>
        <a:xfrm>
          <a:off x="0" y="908546"/>
          <a:ext cx="8715404" cy="876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Тире может отделять обобщающее слово от однородных членов предложения: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Стол, стулья, шкаф – вся мебель была тяжелая и основательная.</a:t>
          </a:r>
          <a:endParaRPr lang="ru-RU" sz="1800" kern="1200" dirty="0"/>
        </a:p>
      </dsp:txBody>
      <dsp:txXfrm>
        <a:off x="1830761" y="908546"/>
        <a:ext cx="6884642" cy="876805"/>
      </dsp:txXfrm>
    </dsp:sp>
    <dsp:sp modelId="{7397AB28-F5B9-4CDE-8E72-73CED2718B2A}">
      <dsp:nvSpPr>
        <dsp:cNvPr id="0" name=""/>
        <dsp:cNvSpPr/>
      </dsp:nvSpPr>
      <dsp:spPr>
        <a:xfrm>
          <a:off x="0" y="1000130"/>
          <a:ext cx="913287" cy="701444"/>
        </a:xfrm>
        <a:prstGeom prst="roundRect">
          <a:avLst>
            <a:gd name="adj" fmla="val 1000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4C80AB3-B0F7-4F1F-8EEC-595F5E4F5458}">
      <dsp:nvSpPr>
        <dsp:cNvPr id="0" name=""/>
        <dsp:cNvSpPr/>
      </dsp:nvSpPr>
      <dsp:spPr>
        <a:xfrm>
          <a:off x="0" y="1808920"/>
          <a:ext cx="8715404" cy="876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Тире может выполнять отделительную функцию в диалоге: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/>
            <a:t>- Ты уже вернулся?</a:t>
          </a:r>
        </a:p>
      </dsp:txBody>
      <dsp:txXfrm>
        <a:off x="1830761" y="1808920"/>
        <a:ext cx="6884642" cy="876805"/>
      </dsp:txXfrm>
    </dsp:sp>
    <dsp:sp modelId="{0FB06080-968C-4240-8792-EC3B75D6587A}">
      <dsp:nvSpPr>
        <dsp:cNvPr id="0" name=""/>
        <dsp:cNvSpPr/>
      </dsp:nvSpPr>
      <dsp:spPr>
        <a:xfrm>
          <a:off x="0" y="1928829"/>
          <a:ext cx="913287" cy="701444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98FF42C-902B-413E-A17A-165A3ACCECB3}">
      <dsp:nvSpPr>
        <dsp:cNvPr id="0" name=""/>
        <dsp:cNvSpPr/>
      </dsp:nvSpPr>
      <dsp:spPr>
        <a:xfrm>
          <a:off x="0" y="2709286"/>
          <a:ext cx="8715404" cy="876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Тире может разделять простые предложения в составе бессоюзного сложного предложения:</a:t>
          </a:r>
          <a:endParaRPr lang="ru-RU" sz="1800" b="1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Лес рубят – щепки летят.</a:t>
          </a:r>
          <a:endParaRPr lang="ru-RU" sz="1800" kern="1200" dirty="0"/>
        </a:p>
      </dsp:txBody>
      <dsp:txXfrm>
        <a:off x="1830761" y="2709286"/>
        <a:ext cx="6884642" cy="876805"/>
      </dsp:txXfrm>
    </dsp:sp>
    <dsp:sp modelId="{E6C8BF5E-38EA-4594-AC1E-F325719F932E}">
      <dsp:nvSpPr>
        <dsp:cNvPr id="0" name=""/>
        <dsp:cNvSpPr/>
      </dsp:nvSpPr>
      <dsp:spPr>
        <a:xfrm>
          <a:off x="0" y="2786085"/>
          <a:ext cx="913287" cy="701444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B6DC484A-7BCB-46E2-B997-6BA8522AFD08}">
      <dsp:nvSpPr>
        <dsp:cNvPr id="0" name=""/>
        <dsp:cNvSpPr/>
      </dsp:nvSpPr>
      <dsp:spPr>
        <a:xfrm>
          <a:off x="0" y="3609660"/>
          <a:ext cx="8715404" cy="8768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Тире может выполнять разделительную функцию в неполном предложении:</a:t>
          </a:r>
          <a:endParaRPr lang="ru-RU" sz="1800" b="1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Я приеду завтра, она – во вторник.</a:t>
          </a:r>
          <a:endParaRPr lang="ru-RU" sz="1800" kern="1200" dirty="0"/>
        </a:p>
      </dsp:txBody>
      <dsp:txXfrm>
        <a:off x="1830761" y="3609660"/>
        <a:ext cx="6884642" cy="876805"/>
      </dsp:txXfrm>
    </dsp:sp>
    <dsp:sp modelId="{029A5E80-1960-4CAF-B75B-48A0EA0545D9}">
      <dsp:nvSpPr>
        <dsp:cNvPr id="0" name=""/>
        <dsp:cNvSpPr/>
      </dsp:nvSpPr>
      <dsp:spPr>
        <a:xfrm>
          <a:off x="3" y="3643335"/>
          <a:ext cx="971488" cy="701444"/>
        </a:xfrm>
        <a:prstGeom prst="roundRect">
          <a:avLst>
            <a:gd name="adj" fmla="val 1000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9227D-B3B0-4719-B8F0-1B130943FBEF}">
      <dsp:nvSpPr>
        <dsp:cNvPr id="0" name=""/>
        <dsp:cNvSpPr/>
      </dsp:nvSpPr>
      <dsp:spPr>
        <a:xfrm>
          <a:off x="1368488" y="0"/>
          <a:ext cx="4064000" cy="40640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79C379-66D3-4CBC-B84C-C56ACBAD6B31}">
      <dsp:nvSpPr>
        <dsp:cNvPr id="0" name=""/>
        <dsp:cNvSpPr/>
      </dsp:nvSpPr>
      <dsp:spPr>
        <a:xfrm>
          <a:off x="3729921" y="368210"/>
          <a:ext cx="3285939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Вступление </a:t>
          </a:r>
          <a:endParaRPr lang="ru-RU" sz="2800" kern="1200" dirty="0"/>
        </a:p>
      </dsp:txBody>
      <dsp:txXfrm>
        <a:off x="3765181" y="403470"/>
        <a:ext cx="3215419" cy="651792"/>
      </dsp:txXfrm>
    </dsp:sp>
    <dsp:sp modelId="{DBA86E86-CA69-44EE-9389-0741BBCCBAA5}">
      <dsp:nvSpPr>
        <dsp:cNvPr id="0" name=""/>
        <dsp:cNvSpPr/>
      </dsp:nvSpPr>
      <dsp:spPr>
        <a:xfrm>
          <a:off x="3168331" y="1226409"/>
          <a:ext cx="4394063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1ая функция; пример</a:t>
          </a:r>
          <a:endParaRPr lang="ru-RU" sz="2700" kern="1200" dirty="0"/>
        </a:p>
      </dsp:txBody>
      <dsp:txXfrm>
        <a:off x="3203591" y="1261669"/>
        <a:ext cx="4323543" cy="651792"/>
      </dsp:txXfrm>
    </dsp:sp>
    <dsp:sp modelId="{84B0E571-A71B-4C53-9BC3-25E20FF68B5D}">
      <dsp:nvSpPr>
        <dsp:cNvPr id="0" name=""/>
        <dsp:cNvSpPr/>
      </dsp:nvSpPr>
      <dsp:spPr>
        <a:xfrm>
          <a:off x="3158200" y="2071702"/>
          <a:ext cx="4353937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39850"/>
              <a:satOff val="-7276"/>
              <a:lumOff val="421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2ая функция; пример</a:t>
          </a:r>
          <a:endParaRPr lang="ru-RU" sz="2700" kern="1200" dirty="0"/>
        </a:p>
      </dsp:txBody>
      <dsp:txXfrm>
        <a:off x="3193460" y="2106962"/>
        <a:ext cx="4283417" cy="651792"/>
      </dsp:txXfrm>
    </dsp:sp>
    <dsp:sp modelId="{22A710BD-83BE-46C7-9F69-4514EDF521E4}">
      <dsp:nvSpPr>
        <dsp:cNvPr id="0" name=""/>
        <dsp:cNvSpPr/>
      </dsp:nvSpPr>
      <dsp:spPr>
        <a:xfrm>
          <a:off x="3641217" y="2950846"/>
          <a:ext cx="3446072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9925"/>
              <a:satOff val="-3638"/>
              <a:lumOff val="2105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Заключение, вывод</a:t>
          </a:r>
          <a:endParaRPr lang="ru-RU" sz="2600" kern="1200" dirty="0"/>
        </a:p>
      </dsp:txBody>
      <dsp:txXfrm>
        <a:off x="3676477" y="2986106"/>
        <a:ext cx="3375552" cy="6517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9.jpeg"/><Relationship Id="rId7" Type="http://schemas.openxmlformats.org/officeDocument/2006/relationships/diagramColors" Target="../diagrams/colors5.xml"/><Relationship Id="rId12" Type="http://schemas.openxmlformats.org/officeDocument/2006/relationships/image" Target="../media/image2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26.gif"/><Relationship Id="rId5" Type="http://schemas.openxmlformats.org/officeDocument/2006/relationships/diagramLayout" Target="../diagrams/layout5.xml"/><Relationship Id="rId10" Type="http://schemas.openxmlformats.org/officeDocument/2006/relationships/image" Target="../media/image25.gif"/><Relationship Id="rId4" Type="http://schemas.openxmlformats.org/officeDocument/2006/relationships/diagramData" Target="../diagrams/data5.xml"/><Relationship Id="rId9" Type="http://schemas.openxmlformats.org/officeDocument/2006/relationships/image" Target="../media/image24.gif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8.jpe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openxmlformats.org/officeDocument/2006/relationships/image" Target="../media/image30.gif"/><Relationship Id="rId4" Type="http://schemas.openxmlformats.org/officeDocument/2006/relationships/diagramData" Target="../diagrams/data6.xml"/><Relationship Id="rId9" Type="http://schemas.openxmlformats.org/officeDocument/2006/relationships/image" Target="../media/image29.gif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openxmlformats.org/officeDocument/2006/relationships/image" Target="../media/image35.gif"/><Relationship Id="rId3" Type="http://schemas.openxmlformats.org/officeDocument/2006/relationships/image" Target="../media/image28.jpeg"/><Relationship Id="rId7" Type="http://schemas.openxmlformats.org/officeDocument/2006/relationships/diagramColors" Target="../diagrams/colors7.xml"/><Relationship Id="rId12" Type="http://schemas.openxmlformats.org/officeDocument/2006/relationships/image" Target="../media/image3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7.xml"/><Relationship Id="rId11" Type="http://schemas.openxmlformats.org/officeDocument/2006/relationships/image" Target="../media/image33.gif"/><Relationship Id="rId5" Type="http://schemas.openxmlformats.org/officeDocument/2006/relationships/diagramLayout" Target="../diagrams/layout7.xml"/><Relationship Id="rId10" Type="http://schemas.openxmlformats.org/officeDocument/2006/relationships/image" Target="../media/image32.gif"/><Relationship Id="rId4" Type="http://schemas.openxmlformats.org/officeDocument/2006/relationships/diagramData" Target="../diagrams/data7.xml"/><Relationship Id="rId9" Type="http://schemas.openxmlformats.org/officeDocument/2006/relationships/image" Target="../media/image3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gif"/><Relationship Id="rId5" Type="http://schemas.openxmlformats.org/officeDocument/2006/relationships/image" Target="../media/image41.gif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1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3.gif"/><Relationship Id="rId4" Type="http://schemas.openxmlformats.org/officeDocument/2006/relationships/diagramData" Target="../diagrams/data2.xml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6.gif"/><Relationship Id="rId4" Type="http://schemas.openxmlformats.org/officeDocument/2006/relationships/diagramData" Target="../diagrams/data3.xml"/><Relationship Id="rId9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9.jpeg"/><Relationship Id="rId7" Type="http://schemas.openxmlformats.org/officeDocument/2006/relationships/diagramColors" Target="../diagrams/colors4.xml"/><Relationship Id="rId12" Type="http://schemas.openxmlformats.org/officeDocument/2006/relationships/image" Target="../media/image2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22.gif"/><Relationship Id="rId5" Type="http://schemas.openxmlformats.org/officeDocument/2006/relationships/diagramLayout" Target="../diagrams/layout4.xml"/><Relationship Id="rId10" Type="http://schemas.openxmlformats.org/officeDocument/2006/relationships/image" Target="../media/image21.gif"/><Relationship Id="rId4" Type="http://schemas.openxmlformats.org/officeDocument/2006/relationships/diagramData" Target="../diagrams/data4.xml"/><Relationship Id="rId9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Обучающее сочинение С 2.1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ГИА-9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(критерии и знаки препинания)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143248"/>
            <a:ext cx="7572428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Довыдова</a:t>
            </a:r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А.В.,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 русского языка и литературы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высшей квалификационной категории</a:t>
            </a:r>
          </a:p>
          <a:p>
            <a:r>
              <a:rPr lang="ru-RU" dirty="0" smtClean="0">
                <a:solidFill>
                  <a:srgbClr val="582A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ГОУ СОШ №1234 г.Москвы</a:t>
            </a:r>
            <a:endParaRPr lang="ru-RU" dirty="0">
              <a:solidFill>
                <a:srgbClr val="582A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071934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Схема 6"/>
          <p:cNvGraphicFramePr/>
          <p:nvPr/>
        </p:nvGraphicFramePr>
        <p:xfrm>
          <a:off x="428596" y="1285860"/>
          <a:ext cx="828680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098" name="Picture 2" descr="C:\Documents and Settings\АЛЕНОЧКА\Рабочий стол\картинки к ГИА\1 (3)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1428736"/>
            <a:ext cx="785818" cy="785818"/>
          </a:xfrm>
          <a:prstGeom prst="rect">
            <a:avLst/>
          </a:prstGeom>
          <a:noFill/>
        </p:spPr>
      </p:pic>
      <p:pic>
        <p:nvPicPr>
          <p:cNvPr id="4099" name="Picture 3" descr="C:\Documents and Settings\АЛЕНОЧКА\Рабочий стол\картинки к ГИА\2 (3)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2643182"/>
            <a:ext cx="785818" cy="785818"/>
          </a:xfrm>
          <a:prstGeom prst="rect">
            <a:avLst/>
          </a:prstGeom>
          <a:noFill/>
        </p:spPr>
      </p:pic>
      <p:pic>
        <p:nvPicPr>
          <p:cNvPr id="4100" name="Picture 4" descr="C:\Documents and Settings\АЛЕНОЧКА\Рабочий стол\картинки к ГИА\3 (1)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00034" y="3786190"/>
            <a:ext cx="804866" cy="804866"/>
          </a:xfrm>
          <a:prstGeom prst="rect">
            <a:avLst/>
          </a:prstGeom>
          <a:noFill/>
        </p:spPr>
      </p:pic>
      <p:pic>
        <p:nvPicPr>
          <p:cNvPr id="4101" name="Picture 5" descr="C:\Documents and Settings\АЛЕНОЧКА\Рабочий стол\картинки к ГИА\4 (2)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00034" y="5000636"/>
            <a:ext cx="785818" cy="78581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АЛЕНОЧКА\Рабочий стол\картинки к ГИА\images (23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14678" y="0"/>
            <a:ext cx="2928445" cy="1376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Схема 2"/>
          <p:cNvGraphicFramePr/>
          <p:nvPr/>
        </p:nvGraphicFramePr>
        <p:xfrm>
          <a:off x="500034" y="1643050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147" name="Picture 3" descr="C:\Documents and Settings\АЛЕНОЧКА\Рабочий стол\картинки к ГИА\arg-1-25-trans-y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1" y="2143116"/>
            <a:ext cx="1253177" cy="1000132"/>
          </a:xfrm>
          <a:prstGeom prst="rect">
            <a:avLst/>
          </a:prstGeom>
          <a:noFill/>
        </p:spPr>
      </p:pic>
      <p:pic>
        <p:nvPicPr>
          <p:cNvPr id="6148" name="Picture 4" descr="C:\Documents and Settings\АЛЕНОЧКА\Рабочий стол\картинки к ГИА\arg-2-25-trans-y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4500570"/>
            <a:ext cx="1320772" cy="10715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ЛЕНОЧКА\Рабочий стол\картинки к ГИА\images (23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r="56090"/>
          <a:stretch>
            <a:fillRect/>
          </a:stretch>
        </p:blipFill>
        <p:spPr bwMode="auto">
          <a:xfrm>
            <a:off x="3714744" y="0"/>
            <a:ext cx="1285884" cy="13763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Схема 5"/>
          <p:cNvGraphicFramePr/>
          <p:nvPr/>
        </p:nvGraphicFramePr>
        <p:xfrm>
          <a:off x="0" y="1428736"/>
          <a:ext cx="8715404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172" name="Picture 4" descr="C:\Documents and Settings\АЛЕНОЧКА\Рабочий стол\картинки к ГИА\cif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1500174"/>
            <a:ext cx="571500" cy="714375"/>
          </a:xfrm>
          <a:prstGeom prst="rect">
            <a:avLst/>
          </a:prstGeom>
          <a:noFill/>
        </p:spPr>
      </p:pic>
      <p:pic>
        <p:nvPicPr>
          <p:cNvPr id="7173" name="Picture 5" descr="C:\Documents and Settings\АЛЕНОЧКА\Рабочий стол\картинки к ГИА\cif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4282" y="2428868"/>
            <a:ext cx="571500" cy="714375"/>
          </a:xfrm>
          <a:prstGeom prst="rect">
            <a:avLst/>
          </a:prstGeom>
          <a:noFill/>
        </p:spPr>
      </p:pic>
      <p:pic>
        <p:nvPicPr>
          <p:cNvPr id="7174" name="Picture 6" descr="C:\Documents and Settings\АЛЕНОЧКА\Рабочий стол\картинки к ГИА\cif3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14282" y="3357562"/>
            <a:ext cx="571500" cy="714375"/>
          </a:xfrm>
          <a:prstGeom prst="rect">
            <a:avLst/>
          </a:prstGeom>
          <a:noFill/>
        </p:spPr>
      </p:pic>
      <p:pic>
        <p:nvPicPr>
          <p:cNvPr id="7175" name="Picture 7" descr="C:\Documents and Settings\АЛЕНОЧКА\Рабочий стол\картинки к ГИА\cif4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4282" y="4214818"/>
            <a:ext cx="571500" cy="714375"/>
          </a:xfrm>
          <a:prstGeom prst="rect">
            <a:avLst/>
          </a:prstGeom>
          <a:noFill/>
        </p:spPr>
      </p:pic>
      <p:pic>
        <p:nvPicPr>
          <p:cNvPr id="7176" name="Picture 8" descr="C:\Documents and Settings\АЛЕНОЧКА\Рабочий стол\картинки к ГИА\cif5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14282" y="5072074"/>
            <a:ext cx="571500" cy="7143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Композиция сочинения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28596" y="1142984"/>
          <a:ext cx="8286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/>
              <a:t>Вступление/заключение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785794"/>
            <a:ext cx="6329378" cy="534036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Еще до нашей эры люди понимали, что знаки препинания нужны и важны. В IV веке до н. э. Аристотель писал: «Расставить знаки в творениях Гераклита — (великий) труд, потому что неясно, что к чему относится». </a:t>
            </a:r>
          </a:p>
          <a:p>
            <a:pPr lvl="0"/>
            <a:r>
              <a:rPr lang="ru-RU" dirty="0" smtClean="0"/>
              <a:t>Необходимость знаков препинания доказывается и тем, что пунктуация носит интернациональный характер: она была изобретена типографами братьями </a:t>
            </a:r>
            <a:r>
              <a:rPr lang="ru-RU" dirty="0" err="1" smtClean="0"/>
              <a:t>Мануциями</a:t>
            </a:r>
            <a:r>
              <a:rPr lang="ru-RU" dirty="0" smtClean="0"/>
              <a:t> в середине 15 века и в основных чертах была принята большинством народов Европы.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3" name="Picture 2" descr="C:\Documents and Settings\АЛЕНОЧКА\Рабочий стол\картинки к ГИА\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51944" y="1714488"/>
            <a:ext cx="2692056" cy="2928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/>
              <a:t>Вступление/заключение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66437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А.П. Чехов говорил, что "знаки препинания служат нотами при чтении". 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"Я понимаю препинания некоторыми будто перегородочками, которые пришедших к ним останавливают", — еще в 1748 году замечал один из современников В.К. Тредиаковского.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Препинание —  буквально означает "задержка" (от церковнославянского «препятствовать, задерживать, сдерживать»). Таким образом, знаки препинания -  сигналы паузы, заминки, остановки перед каким —либо препятствием, возникшим на пути плавного течения речи.</a:t>
            </a:r>
            <a:endParaRPr lang="ru-RU" sz="2400" dirty="0"/>
          </a:p>
        </p:txBody>
      </p:sp>
      <p:pic>
        <p:nvPicPr>
          <p:cNvPr id="1026" name="Picture 2" descr="C:\Documents and Settings\АЛЕНОЧКА\Рабочий стол\картинки к ГИА\images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15074" y="1357298"/>
            <a:ext cx="2717340" cy="1714512"/>
          </a:xfrm>
          <a:prstGeom prst="roundRect">
            <a:avLst>
              <a:gd name="adj" fmla="val 16667"/>
            </a:avLst>
          </a:prstGeom>
          <a:ln w="12700">
            <a:solidFill>
              <a:srgbClr val="0070C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/>
          </a:p>
          <a:p>
            <a:r>
              <a:rPr lang="ru-RU" sz="2200" dirty="0" smtClean="0"/>
              <a:t>(1)Я читал свою толстую библиотечную книгу очень долго – месяц или</a:t>
            </a:r>
          </a:p>
          <a:p>
            <a:r>
              <a:rPr lang="ru-RU" sz="2200" dirty="0" smtClean="0"/>
              <a:t>полтора.</a:t>
            </a:r>
          </a:p>
          <a:p>
            <a:r>
              <a:rPr lang="ru-RU" sz="2200" dirty="0" smtClean="0"/>
              <a:t>(2)Я купался в счастье, в солнце и беззаботности довоенной жизни,</a:t>
            </a:r>
          </a:p>
          <a:p>
            <a:r>
              <a:rPr lang="ru-RU" sz="2200" dirty="0" smtClean="0"/>
              <a:t>которая уже стала забываться, отодвигаться в даль памяти, словно в</a:t>
            </a:r>
          </a:p>
          <a:p>
            <a:r>
              <a:rPr lang="ru-RU" sz="2200" dirty="0" smtClean="0"/>
              <a:t>театральные кулисы.</a:t>
            </a:r>
          </a:p>
          <a:p>
            <a:r>
              <a:rPr lang="ru-RU" sz="2200" dirty="0" smtClean="0"/>
              <a:t>(3)Иногда казалось, что война идёт всегда, что отец целую вечность на</a:t>
            </a:r>
          </a:p>
          <a:p>
            <a:r>
              <a:rPr lang="ru-RU" sz="2200" dirty="0" smtClean="0"/>
              <a:t>фронте. (4)Не верилось только одному – что это будет бесконечно. (5)Не</a:t>
            </a:r>
          </a:p>
          <a:p>
            <a:r>
              <a:rPr lang="ru-RU" sz="2200" dirty="0" smtClean="0"/>
              <a:t>было безнадёжности. (6)Надежда и ожидание – единственное, чем жили</a:t>
            </a:r>
          </a:p>
          <a:p>
            <a:r>
              <a:rPr lang="ru-RU" sz="2200" dirty="0" smtClean="0"/>
              <a:t>люди. (7)Всё, что происходило сейчас, казалось временным. (8)Но</a:t>
            </a:r>
          </a:p>
          <a:p>
            <a:r>
              <a:rPr lang="ru-RU" sz="2200" dirty="0" smtClean="0"/>
              <a:t>затянувшаяся временность, понятно, требовала хоть коротких прикосновений к постоянству.</a:t>
            </a:r>
          </a:p>
          <a:p>
            <a:r>
              <a:rPr lang="ru-RU" sz="2200" dirty="0" smtClean="0"/>
              <a:t>(9)Может, я потому так долго и читал книгу о довоенной жизни, что</a:t>
            </a:r>
          </a:p>
          <a:p>
            <a:r>
              <a:rPr lang="ru-RU" sz="2200" dirty="0" smtClean="0"/>
              <a:t>это было воспоминание о постоянстве? (10)Может, я хотел подольше</a:t>
            </a:r>
          </a:p>
          <a:p>
            <a:r>
              <a:rPr lang="ru-RU" sz="2200" dirty="0" smtClean="0"/>
              <a:t>задержаться там, на мирной и тихой Волге, представляя героя книжки, моего сверстника, самим собою? (11)Может, эта книжка была маленьким</a:t>
            </a:r>
          </a:p>
          <a:p>
            <a:r>
              <a:rPr lang="ru-RU" sz="2200" dirty="0" smtClean="0"/>
              <a:t>островком мира в море войны? (12)Не помню.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ЛЕНОЧКА\Рабочий стол\картинки к ГИА\images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013" y="357166"/>
            <a:ext cx="3058219" cy="24083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АЛЕНОЧКА\Рабочий стол\картинки к ГИА\images (22).jpg"/>
          <p:cNvPicPr>
            <a:picLocks noChangeAspect="1" noChangeArrowheads="1"/>
          </p:cNvPicPr>
          <p:nvPr/>
        </p:nvPicPr>
        <p:blipFill>
          <a:blip r:embed="rId4"/>
          <a:srcRect b="7303"/>
          <a:stretch>
            <a:fillRect/>
          </a:stretch>
        </p:blipFill>
        <p:spPr bwMode="auto">
          <a:xfrm>
            <a:off x="5572131" y="4429132"/>
            <a:ext cx="3319895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32-конечная звезда 3"/>
          <p:cNvSpPr/>
          <p:nvPr/>
        </p:nvSpPr>
        <p:spPr>
          <a:xfrm rot="20637980">
            <a:off x="553651" y="2873682"/>
            <a:ext cx="8017382" cy="1000132"/>
          </a:xfrm>
          <a:prstGeom prst="star3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Удачной сдачи экзамена!</a:t>
            </a:r>
            <a:endParaRPr lang="ru-RU" sz="2800" b="1" dirty="0"/>
          </a:p>
        </p:txBody>
      </p:sp>
      <p:pic>
        <p:nvPicPr>
          <p:cNvPr id="2052" name="Picture 4" descr="C:\Documents and Settings\АЛЕНОЧКА\Рабочий стол\картинки к ГИА\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1571612"/>
            <a:ext cx="1928826" cy="3577661"/>
          </a:xfrm>
          <a:prstGeom prst="rect">
            <a:avLst/>
          </a:prstGeom>
          <a:noFill/>
        </p:spPr>
      </p:pic>
      <p:pic>
        <p:nvPicPr>
          <p:cNvPr id="2053" name="Picture 5" descr="C:\Documents and Settings\АЛЕНОЧКА\Рабочий стол\картинки к ГИА\smail1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571480"/>
            <a:ext cx="1666887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5" descr="C:\Documents and Settings\АЛЕНОЧКА\Рабочий стол\картинки к ГИА\smail17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4714884"/>
            <a:ext cx="1666887" cy="1500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сочинения С 2.1.</a:t>
            </a:r>
            <a:endParaRPr lang="ru-RU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СК1 – 2 балла</a:t>
            </a:r>
          </a:p>
          <a:p>
            <a:pPr>
              <a:buNone/>
            </a:pP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Наличие обоснованного ответа на поставленный  вопрос: рассуждение на теоретическом уровне</a:t>
            </a: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СК2 – </a:t>
            </a: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балла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Экзаменуемый привёл </a:t>
            </a:r>
            <a:r>
              <a:rPr lang="ru-RU" dirty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примера 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–аргумента </a:t>
            </a:r>
            <a:r>
              <a:rPr lang="ru-RU" b="1" u="sng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текста </a:t>
            </a:r>
            <a:r>
              <a:rPr lang="ru-RU" dirty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верно указав их роль </a:t>
            </a:r>
            <a:r>
              <a:rPr lang="ru-RU" b="1" u="sng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тексте</a:t>
            </a:r>
            <a:endParaRPr lang="ru-RU" b="1" u="sng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СК3 – 2 балла</a:t>
            </a: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речевая связность, смысловая цельность и последовательность изложения (логика, абзацы)</a:t>
            </a:r>
            <a:endParaRPr lang="ru-RU" b="1" dirty="0" smtClean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СК4 – </a:t>
            </a: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балла</a:t>
            </a:r>
            <a:endParaRPr lang="ru-RU" b="1" dirty="0" smtClean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композиционная стройность </a:t>
            </a:r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сочинения</a:t>
            </a:r>
          </a:p>
          <a:p>
            <a:pPr>
              <a:buNone/>
            </a:pPr>
            <a:r>
              <a:rPr lang="ru-RU" b="1" dirty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Всего 9 баллов</a:t>
            </a:r>
            <a:endParaRPr lang="ru-RU" b="1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>
                <a:solidFill>
                  <a:srgbClr val="4D24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>
              <a:solidFill>
                <a:srgbClr val="4D2403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1643050"/>
            <a:ext cx="4071966" cy="3929090"/>
          </a:xfrm>
          <a:prstGeom prst="verticalScroll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смыслоразличительная</a:t>
            </a:r>
          </a:p>
          <a:p>
            <a:pPr algn="ctr"/>
            <a:r>
              <a:rPr lang="ru-RU" sz="2000" b="1" dirty="0" smtClean="0"/>
              <a:t> </a:t>
            </a:r>
          </a:p>
          <a:p>
            <a:pPr algn="ctr"/>
            <a:r>
              <a:rPr lang="ru-RU" sz="2000" b="1" dirty="0" smtClean="0"/>
              <a:t>или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интонационная</a:t>
            </a:r>
            <a:endParaRPr lang="ru-RU" sz="2000" b="1" dirty="0"/>
          </a:p>
        </p:txBody>
      </p:sp>
      <p:sp>
        <p:nvSpPr>
          <p:cNvPr id="4" name="Стрелка влево 3"/>
          <p:cNvSpPr/>
          <p:nvPr/>
        </p:nvSpPr>
        <p:spPr>
          <a:xfrm rot="19443999">
            <a:off x="2032892" y="1152979"/>
            <a:ext cx="1894704" cy="48225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 flipH="1">
            <a:off x="5072034" y="1643050"/>
            <a:ext cx="4071966" cy="3929090"/>
          </a:xfrm>
          <a:prstGeom prst="verticalScroll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выделения 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или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разделения</a:t>
            </a:r>
          </a:p>
          <a:p>
            <a:pPr algn="ctr"/>
            <a:r>
              <a:rPr lang="ru-RU" sz="2000" b="1" dirty="0" smtClean="0"/>
              <a:t>(отделения)</a:t>
            </a:r>
            <a:endParaRPr lang="ru-RU" sz="2000" b="1" dirty="0"/>
          </a:p>
        </p:txBody>
      </p:sp>
      <p:sp>
        <p:nvSpPr>
          <p:cNvPr id="5" name="Стрелка влево 4"/>
          <p:cNvSpPr/>
          <p:nvPr/>
        </p:nvSpPr>
        <p:spPr>
          <a:xfrm rot="12909694">
            <a:off x="4752312" y="1144484"/>
            <a:ext cx="1894704" cy="48225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t1.gstatic.com/images?q=tbn:ANd9GcSqzVmhce_I8lznuT-bH_sLNzldN_gEWgIQpc3Db8rVkeJVgARw"/>
          <p:cNvPicPr>
            <a:picLocks noChangeAspect="1" noChangeArrowheads="1"/>
          </p:cNvPicPr>
          <p:nvPr/>
        </p:nvPicPr>
        <p:blipFill>
          <a:blip r:embed="rId3"/>
          <a:srcRect l="4442" r="86673" b="5714"/>
          <a:stretch>
            <a:fillRect/>
          </a:stretch>
        </p:blipFill>
        <p:spPr bwMode="auto">
          <a:xfrm>
            <a:off x="4214810" y="714356"/>
            <a:ext cx="571505" cy="5500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" grpId="0" animBg="1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>
              <a:solidFill>
                <a:srgbClr val="4923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Лента лицом вверх 9"/>
          <p:cNvSpPr/>
          <p:nvPr/>
        </p:nvSpPr>
        <p:spPr>
          <a:xfrm>
            <a:off x="0" y="857232"/>
            <a:ext cx="9144000" cy="1071570"/>
          </a:xfrm>
          <a:prstGeom prst="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Смыслоразличительная </a:t>
            </a:r>
            <a:endParaRPr lang="ru-RU" dirty="0"/>
          </a:p>
        </p:txBody>
      </p:sp>
      <p:sp>
        <p:nvSpPr>
          <p:cNvPr id="11" name="Лента лицом вверх 10"/>
          <p:cNvSpPr/>
          <p:nvPr/>
        </p:nvSpPr>
        <p:spPr>
          <a:xfrm>
            <a:off x="0" y="3214686"/>
            <a:ext cx="9144000" cy="1071570"/>
          </a:xfrm>
          <a:prstGeom prst="ribbon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Интонационная 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2143116"/>
            <a:ext cx="785818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Помогает понять смысл высказывания  посредством деления текста (предложения) на части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4500570"/>
            <a:ext cx="778674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Помогает определить  мелодику  текста,  помогает выразить отношение к событиям , героям, проблеме, соблюдать правильную интонацию, настроение.</a:t>
            </a:r>
            <a:endParaRPr lang="ru-RU" sz="2400" dirty="0"/>
          </a:p>
        </p:txBody>
      </p:sp>
      <p:pic>
        <p:nvPicPr>
          <p:cNvPr id="2049" name="Picture 1" descr="C:\Documents and Settings\АЛЕНОЧКА\Рабочий стол\картинки к ГИА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0"/>
            <a:ext cx="1725640" cy="1357322"/>
          </a:xfrm>
          <a:prstGeom prst="roundRect">
            <a:avLst>
              <a:gd name="adj" fmla="val 16667"/>
            </a:avLst>
          </a:prstGeom>
          <a:ln w="19050">
            <a:solidFill>
              <a:srgbClr val="7030A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0" y="2786058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8434" name="Picture 2" descr="C:\Documents and Settings\АЛЕНОЧКА\Рабочий стол\картинки к ГИА\1 (2)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28" y="3000372"/>
            <a:ext cx="714380" cy="814644"/>
          </a:xfrm>
          <a:prstGeom prst="rect">
            <a:avLst/>
          </a:prstGeom>
          <a:noFill/>
        </p:spPr>
      </p:pic>
      <p:pic>
        <p:nvPicPr>
          <p:cNvPr id="18435" name="Picture 3" descr="C:\Documents and Settings\АЛЕНОЧКА\Рабочий стол\картинки к ГИА\2 (2)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290" y="4643446"/>
            <a:ext cx="817690" cy="857256"/>
          </a:xfrm>
          <a:prstGeom prst="rect">
            <a:avLst/>
          </a:prstGeom>
          <a:noFill/>
        </p:spPr>
      </p:pic>
      <p:pic>
        <p:nvPicPr>
          <p:cNvPr id="8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488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29124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13" descr="C:\Documents and Settings\АЛЕНОЧКА\Рабочий стол\картинки к ГИА\smail58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43306" y="1071546"/>
            <a:ext cx="1047750" cy="104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Documents and Settings\АЛЕНОЧКА\Рабочий стол\картинки к ГИА\smail12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00958" y="357166"/>
            <a:ext cx="85725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C:\Documents and Settings\АЛЕНОЧКА\Рабочий стол\картинки к ГИА\smail12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00958" y="1142984"/>
            <a:ext cx="857250" cy="85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Documents and Settings\АЛЕНОЧКА\Рабочий стол\картинки к ГИА\00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285852" y="642918"/>
            <a:ext cx="785818" cy="127695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8" name="Picture 6" descr="C:\Documents and Settings\АЛЕНОЧКА\Рабочий стол\картинки к ГИА\quest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00760" y="714356"/>
            <a:ext cx="1028707" cy="1285884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АЛЕНОЧКА\Рабочий стол\анимашки для презентаций\Коллекция 5\кнопки\BUTTON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928694" cy="928694"/>
          </a:xfrm>
          <a:prstGeom prst="rect">
            <a:avLst/>
          </a:prstGeom>
          <a:noFill/>
        </p:spPr>
      </p:pic>
      <p:graphicFrame>
        <p:nvGraphicFramePr>
          <p:cNvPr id="4" name="Схема 3"/>
          <p:cNvGraphicFramePr/>
          <p:nvPr/>
        </p:nvGraphicFramePr>
        <p:xfrm>
          <a:off x="0" y="1785926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9459" name="Picture 3" descr="C:\Documents and Settings\АЛЕНОЧКА\Рабочий стол\картинки к ГИА\1_md_wht (1)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57290" y="2000240"/>
            <a:ext cx="928694" cy="1143008"/>
          </a:xfrm>
          <a:prstGeom prst="rect">
            <a:avLst/>
          </a:prstGeom>
          <a:noFill/>
        </p:spPr>
      </p:pic>
      <p:pic>
        <p:nvPicPr>
          <p:cNvPr id="19460" name="Picture 4" descr="C:\Documents and Settings\АЛЕНОЧКА\Рабочий стол\картинки к ГИА\2_md_wht (1)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290" y="3643314"/>
            <a:ext cx="928694" cy="114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ЛЕНОЧКА\Рабочий стол\картинки к ГИА\images (20).jpg"/>
          <p:cNvPicPr>
            <a:picLocks noChangeAspect="1" noChangeArrowheads="1"/>
          </p:cNvPicPr>
          <p:nvPr/>
        </p:nvPicPr>
        <p:blipFill>
          <a:blip r:embed="rId3"/>
          <a:srcRect t="17948" b="17949"/>
          <a:stretch>
            <a:fillRect/>
          </a:stretch>
        </p:blipFill>
        <p:spPr bwMode="auto">
          <a:xfrm>
            <a:off x="3000364" y="285728"/>
            <a:ext cx="278608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Схема 2"/>
          <p:cNvGraphicFramePr/>
          <p:nvPr/>
        </p:nvGraphicFramePr>
        <p:xfrm>
          <a:off x="0" y="2714620"/>
          <a:ext cx="8786842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7" name="Picture 3" descr="C:\Documents and Settings\АЛЕНОЧКА\Рабочий стол\картинки к ГИА\1_md_wht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00166" y="2928934"/>
            <a:ext cx="523878" cy="898077"/>
          </a:xfrm>
          <a:prstGeom prst="rect">
            <a:avLst/>
          </a:prstGeom>
          <a:noFill/>
        </p:spPr>
      </p:pic>
      <p:pic>
        <p:nvPicPr>
          <p:cNvPr id="1028" name="Picture 4" descr="C:\Documents and Settings\АЛЕНОЧКА\Рабочий стол\картинки к ГИА\2_md_wht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728" y="4572008"/>
            <a:ext cx="696520" cy="9286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dirty="0" smtClean="0">
                <a:solidFill>
                  <a:srgbClr val="4923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Функции знаков препинания</a:t>
            </a:r>
            <a:endParaRPr lang="ru-RU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285720" y="857232"/>
            <a:ext cx="3571900" cy="1428760"/>
          </a:xfrm>
          <a:prstGeom prst="star7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выделение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7-конечная звезда 3"/>
          <p:cNvSpPr/>
          <p:nvPr/>
        </p:nvSpPr>
        <p:spPr>
          <a:xfrm>
            <a:off x="5072066" y="857232"/>
            <a:ext cx="3571900" cy="1428760"/>
          </a:xfrm>
          <a:prstGeom prst="star7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отделение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0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2786058"/>
            <a:ext cx="923925" cy="1057275"/>
          </a:xfrm>
          <a:prstGeom prst="rect">
            <a:avLst/>
          </a:prstGeom>
          <a:noFill/>
        </p:spPr>
      </p:pic>
      <p:pic>
        <p:nvPicPr>
          <p:cNvPr id="6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5984" y="2786058"/>
            <a:ext cx="923925" cy="1057275"/>
          </a:xfrm>
          <a:prstGeom prst="rect">
            <a:avLst/>
          </a:prstGeom>
          <a:noFill/>
        </p:spPr>
      </p:pic>
      <p:pic>
        <p:nvPicPr>
          <p:cNvPr id="17411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428596" y="4857760"/>
            <a:ext cx="1428760" cy="714380"/>
          </a:xfrm>
          <a:prstGeom prst="rect">
            <a:avLst/>
          </a:prstGeom>
          <a:noFill/>
        </p:spPr>
      </p:pic>
      <p:pic>
        <p:nvPicPr>
          <p:cNvPr id="8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2214546" y="4857760"/>
            <a:ext cx="1428760" cy="714380"/>
          </a:xfrm>
          <a:prstGeom prst="rect">
            <a:avLst/>
          </a:prstGeom>
          <a:noFill/>
        </p:spPr>
      </p:pic>
      <p:pic>
        <p:nvPicPr>
          <p:cNvPr id="9" name="Picture 2" descr="C:\Documents and Settings\АЛЕНОЧКА\Рабочий стол\картинки к ГИА\images (9).jp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388" y="2786058"/>
            <a:ext cx="923925" cy="1057275"/>
          </a:xfrm>
          <a:prstGeom prst="rect">
            <a:avLst/>
          </a:prstGeom>
          <a:noFill/>
        </p:spPr>
      </p:pic>
      <p:pic>
        <p:nvPicPr>
          <p:cNvPr id="10" name="Picture 3" descr="C:\Documents and Settings\АЛЕНОЧКА\Рабочий стол\картинки к ГИА\images (2)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4363" t="64946" r="21323" b="18178"/>
          <a:stretch>
            <a:fillRect/>
          </a:stretch>
        </p:blipFill>
        <p:spPr bwMode="auto">
          <a:xfrm>
            <a:off x="6215074" y="4786322"/>
            <a:ext cx="1428760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714612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16" descr="C:\Documents and Settings\АЛЕНОЧКА\Рабочий стол\картинки к ГИА\images (14)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7818" y="0"/>
            <a:ext cx="1143004" cy="1181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2" name="Схема 21"/>
          <p:cNvGraphicFramePr/>
          <p:nvPr/>
        </p:nvGraphicFramePr>
        <p:xfrm>
          <a:off x="428596" y="1285860"/>
          <a:ext cx="8286808" cy="470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065" name="Picture 17" descr="C:\Documents and Settings\АЛЕНОЧКА\Рабочий стол\картинки к ГИА\1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1428736"/>
            <a:ext cx="714380" cy="714380"/>
          </a:xfrm>
          <a:prstGeom prst="rect">
            <a:avLst/>
          </a:prstGeom>
          <a:noFill/>
        </p:spPr>
      </p:pic>
      <p:pic>
        <p:nvPicPr>
          <p:cNvPr id="2066" name="Picture 18" descr="C:\Documents and Settings\АЛЕНОЧКА\Рабочий стол\картинки к ГИА\2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1472" y="2643182"/>
            <a:ext cx="714380" cy="714380"/>
          </a:xfrm>
          <a:prstGeom prst="rect">
            <a:avLst/>
          </a:prstGeom>
          <a:noFill/>
        </p:spPr>
      </p:pic>
      <p:pic>
        <p:nvPicPr>
          <p:cNvPr id="2067" name="Picture 19" descr="C:\Documents and Settings\АЛЕНОЧКА\Рабочий стол\картинки к ГИА\3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472" y="3857628"/>
            <a:ext cx="714380" cy="714380"/>
          </a:xfrm>
          <a:prstGeom prst="rect">
            <a:avLst/>
          </a:prstGeom>
          <a:noFill/>
        </p:spPr>
      </p:pic>
      <p:pic>
        <p:nvPicPr>
          <p:cNvPr id="2068" name="Picture 20" descr="C:\Documents and Settings\АЛЕНОЧКА\Рабочий стол\картинки к ГИА\4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71472" y="5072074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11999</TotalTime>
  <Words>800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Обучающее сочинение С 2.1 к ГИА-9 (критерии и знаки препинания)</vt:lpstr>
      <vt:lpstr>Критерии сочинения С 2.1.</vt:lpstr>
      <vt:lpstr>Функции знаков препинания</vt:lpstr>
      <vt:lpstr>Функции знаков препинания</vt:lpstr>
      <vt:lpstr>Презентация PowerPoint</vt:lpstr>
      <vt:lpstr>Презентация PowerPoint</vt:lpstr>
      <vt:lpstr>Презентация PowerPoint</vt:lpstr>
      <vt:lpstr>Функции знаков препинания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Композиция сочинения</vt:lpstr>
      <vt:lpstr>Вступление/заключение</vt:lpstr>
      <vt:lpstr>Вступление/заключение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сочинение С2.1 к ГИА-9</dc:title>
  <cp:lastModifiedBy>1</cp:lastModifiedBy>
  <cp:revision>45</cp:revision>
  <dcterms:modified xsi:type="dcterms:W3CDTF">2014-04-11T12:07:06Z</dcterms:modified>
</cp:coreProperties>
</file>