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3B8F8-3C27-4E24-98F4-B02D470BD68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90C7B2-0B00-49DF-9395-4116B8E8F37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S Mincho" pitchFamily="49" charset="-128"/>
                <a:ea typeface="MS Mincho" pitchFamily="49" charset="-128"/>
              </a:rPr>
              <a:t>Народные традиции России.</a:t>
            </a:r>
            <a:endParaRPr lang="ru-RU" dirty="0">
              <a:solidFill>
                <a:srgbClr val="C00000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644634"/>
            <a:ext cx="6400800" cy="214314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 Работа выполнена учащимся  4 класса </a:t>
            </a:r>
            <a:r>
              <a:rPr lang="ru-RU" dirty="0" err="1"/>
              <a:t>Козлитиным</a:t>
            </a:r>
            <a:r>
              <a:rPr lang="ru-RU" dirty="0"/>
              <a:t> Максимом. </a:t>
            </a:r>
          </a:p>
          <a:p>
            <a:r>
              <a:rPr lang="ru-RU" dirty="0"/>
              <a:t>Руководитель: </a:t>
            </a:r>
            <a:r>
              <a:rPr lang="ru-RU" dirty="0" err="1"/>
              <a:t>Эккерт</a:t>
            </a:r>
            <a:r>
              <a:rPr lang="ru-RU" dirty="0"/>
              <a:t> И.В.</a:t>
            </a:r>
            <a:br>
              <a:rPr lang="ru-RU" dirty="0"/>
            </a:br>
            <a:r>
              <a:rPr lang="ru-RU" dirty="0"/>
              <a:t>   Русская печь –  она по праву исстари занимает самое важное место в доме. Недаром говорится: «Печь греет и варит, печёт и жарит. Она накормит, обсушит и порадует душу». А ещё говорили: «Печь нам мать родная», «На печи все красно лето», «Добра речь, коли в избе есть печь», «Уж лучше хлебом не корми, только с печи не гони». Русский народ крепко сохранил память о русской печке.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rgbClr val="FF0000"/>
                </a:solidFill>
                <a:latin typeface="Monotype Corsiva" pitchFamily="66" charset="0"/>
                <a:cs typeface="Gautami" pitchFamily="2"/>
              </a:rPr>
              <a:t>Ру́сская</a:t>
            </a:r>
            <a:r>
              <a:rPr lang="ru-RU" sz="2000" dirty="0">
                <a:solidFill>
                  <a:srgbClr val="FF0000"/>
                </a:solidFill>
                <a:latin typeface="Monotype Corsiva" pitchFamily="66" charset="0"/>
                <a:cs typeface="Gautami" pitchFamily="2"/>
              </a:rPr>
              <a:t> печь — массивная печь с лежанкой, используемая для приготовления пищи и обогрева помещений, широко распространённая в России.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G:\Конкурс\IMG_01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5720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43504" y="1582341"/>
            <a:ext cx="36433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Работа выполнена учащимся  4 класса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Козлитиным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Максимом.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Руководитель: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Эккерт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И.В.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Русская печь –  она по праву исстари занимает самое важное место в доме. Недаром говорится: «Печь греет и варит, печёт и жарит. Она накормит, обсушит и порадует душу». А ещё говорили: «Печь нам мать родная», «На печи все красно лето», «Добра речь, коли в избе есть печь», «Уж лучше хлебом не корми, только с печи не гони». Русский народ крепко сохранил память о русской печке.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Жаворонки – встреча Весны.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000108"/>
            <a:ext cx="4500594" cy="5354817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Работа выполнена учащимся  4 класса Цветковым Сергеем.</a:t>
            </a:r>
          </a:p>
          <a:p>
            <a:pPr algn="just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Руководитель: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Эккерт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И.В.</a:t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русском народе повсюду существовала вера в то, что 22 марта, в день Сорока мучеников, из теплых стран прилетают сорок разных птиц, и первая из них – жаворонок. Дети с криком и звонким смехом бежали закликать жаворонков, а с ними и весну. Вечером печеных птичек обычно съедали, а головки их отдавали скотине или отдавали матери со словами: </a:t>
            </a:r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</a:rPr>
              <a:t>«Как жаворонок высоко летал, так чтобы и лен твой высокий был. Какая у моего жаворонка голова, так чтобы и лен головастый был».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Исстари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ведется обычай на Руси печь эти жаворонки с особенными вычурами: золотят всю птичку сусальным золотом, голову обмазывают медом и посылают их по родным, в гостинцы детям. С раннего утра торговки продают хлебные жаворонки на торгах и около церквей. </a:t>
            </a:r>
          </a:p>
          <a:p>
            <a:pPr algn="just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algn="just"/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G:\Конкурс\IMG_009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3529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ДЕВИЧЬЯ ГОЛОВНАЯ ПОВЯЗКА. Конец XIX начало XX ВЕКА, Центральная Россия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42625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dirty="0" smtClean="0">
                <a:solidFill>
                  <a:srgbClr val="FF0000"/>
                </a:solidFill>
              </a:rPr>
              <a:t>Работа выполнена  ученицей 4 класса Губановой </a:t>
            </a:r>
            <a:r>
              <a:rPr lang="ru-RU" sz="2900" dirty="0" err="1" smtClean="0">
                <a:solidFill>
                  <a:srgbClr val="FF0000"/>
                </a:solidFill>
              </a:rPr>
              <a:t>Кариной</a:t>
            </a:r>
            <a:r>
              <a:rPr lang="ru-RU" sz="29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2900" dirty="0" smtClean="0">
                <a:solidFill>
                  <a:srgbClr val="FF0000"/>
                </a:solidFill>
              </a:rPr>
              <a:t>Руководитель: </a:t>
            </a:r>
            <a:r>
              <a:rPr lang="ru-RU" sz="2900" dirty="0" err="1" smtClean="0">
                <a:solidFill>
                  <a:srgbClr val="FF0000"/>
                </a:solidFill>
              </a:rPr>
              <a:t>Эккерт</a:t>
            </a:r>
            <a:r>
              <a:rPr lang="ru-RU" sz="2900" dirty="0" smtClean="0">
                <a:solidFill>
                  <a:srgbClr val="FF0000"/>
                </a:solidFill>
              </a:rPr>
              <a:t> И.В.</a:t>
            </a:r>
          </a:p>
          <a:p>
            <a:pPr algn="just"/>
            <a:r>
              <a:rPr lang="ru-RU" sz="2900" dirty="0" smtClean="0">
                <a:solidFill>
                  <a:srgbClr val="FF0000"/>
                </a:solidFill>
              </a:rPr>
              <a:t>Конструкция головной повязки проста. В основном встречаются образцы повязок, выполненных из ткани красного цвета (</a:t>
            </a:r>
            <a:r>
              <a:rPr lang="ru-RU" sz="2900" dirty="0" err="1" smtClean="0">
                <a:solidFill>
                  <a:srgbClr val="FF0000"/>
                </a:solidFill>
              </a:rPr>
              <a:t>цвета</a:t>
            </a:r>
            <a:r>
              <a:rPr lang="ru-RU" sz="2900" dirty="0" smtClean="0">
                <a:solidFill>
                  <a:srgbClr val="FF0000"/>
                </a:solidFill>
              </a:rPr>
              <a:t> солнца), представляющие собой прямоугольный шаблон из картона, обтянутый куском красной ткани. В качестве украшения на повязках использовалась золотая тесьма с фестонами, золотое шитье, рубленый перламутр, бисер, цветные стекла, фольга, низание по бели бисером. Носили  только незамужние девушки, сверху волосы оставались непокрытыми.</a:t>
            </a:r>
          </a:p>
          <a:p>
            <a:endParaRPr lang="ru-RU" dirty="0"/>
          </a:p>
        </p:txBody>
      </p:sp>
      <p:pic>
        <p:nvPicPr>
          <p:cNvPr id="5" name="Содержимое 4" descr="G:\Конкурс\IMG_011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435295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477280" cy="1785950"/>
          </a:xfrm>
        </p:spPr>
        <p:txBody>
          <a:bodyPr>
            <a:noAutofit/>
          </a:bodyPr>
          <a:lstStyle/>
          <a:p>
            <a:r>
              <a:rPr lang="ru-RU" sz="1800" dirty="0" smtClean="0"/>
              <a:t>Использованные ресурсы: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http</a:t>
            </a:r>
            <a:r>
              <a:rPr lang="en-US" sz="1800" dirty="0" smtClean="0"/>
              <a:t>://</a:t>
            </a:r>
            <a:r>
              <a:rPr lang="en-US" sz="1800" dirty="0" smtClean="0"/>
              <a:t>ru.wikipedia.org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</a:t>
            </a:r>
            <a:r>
              <a:rPr lang="ru-RU" sz="1800" dirty="0" smtClean="0"/>
              <a:t>ригинальные фото поделок (из личного архива)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163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Народные традиции России.</vt:lpstr>
      <vt:lpstr>Ру́сская печь — массивная печь с лежанкой, используемая для приготовления пищи и обогрева помещений, широко распространённая в России. </vt:lpstr>
      <vt:lpstr>Жаворонки – встреча Весны.</vt:lpstr>
      <vt:lpstr>ДЕВИЧЬЯ ГОЛОВНАЯ ПОВЯЗКА. Конец XIX начало XX ВЕКА, Центральная Россия</vt:lpstr>
      <vt:lpstr>Использованные ресурсы:  http://ru.wikipedia.org  Оригинальные фото поделок (из личного архива)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традиции России.</dc:title>
  <dc:creator>Admin</dc:creator>
  <cp:lastModifiedBy>Admin</cp:lastModifiedBy>
  <cp:revision>3</cp:revision>
  <dcterms:created xsi:type="dcterms:W3CDTF">2014-03-31T09:38:24Z</dcterms:created>
  <dcterms:modified xsi:type="dcterms:W3CDTF">2014-03-31T10:07:05Z</dcterms:modified>
</cp:coreProperties>
</file>