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0" r:id="rId3"/>
    <p:sldId id="261" r:id="rId4"/>
    <p:sldId id="262" r:id="rId5"/>
    <p:sldId id="263" r:id="rId6"/>
    <p:sldId id="265" r:id="rId7"/>
    <p:sldId id="257" r:id="rId8"/>
    <p:sldId id="266" r:id="rId9"/>
    <p:sldId id="258" r:id="rId10"/>
    <p:sldId id="268" r:id="rId11"/>
    <p:sldId id="269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Письмо </a:t>
            </a: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http://im6-tub.yandex.net/i?id=62755218-0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057401"/>
            <a:ext cx="5410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886200"/>
            <a:ext cx="7772400" cy="2286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/>
          <a:p>
            <a:pPr algn="ctr"/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До_свидания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609601"/>
            <a:ext cx="7772400" cy="2590799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/>
          <a:lstStyle/>
          <a:p>
            <a:pPr algn="ctr"/>
            <a:r>
              <a:rPr lang="ru-RU" sz="6000" dirty="0" smtClean="0">
                <a:solidFill>
                  <a:schemeClr val="accent2">
                    <a:lumMod val="50000"/>
                  </a:schemeClr>
                </a:solidFill>
              </a:rPr>
              <a:t>Здра</a:t>
            </a:r>
            <a:r>
              <a:rPr lang="ru-RU" sz="6000" u="sng" dirty="0" smtClean="0">
                <a:solidFill>
                  <a:schemeClr val="accent2">
                    <a:lumMod val="50000"/>
                  </a:schemeClr>
                </a:solidFill>
              </a:rPr>
              <a:t>в</a:t>
            </a:r>
            <a:r>
              <a:rPr lang="ru-RU" sz="6000" dirty="0" smtClean="0">
                <a:solidFill>
                  <a:schemeClr val="accent2">
                    <a:lumMod val="50000"/>
                  </a:schemeClr>
                </a:solidFill>
              </a:rPr>
              <a:t>ствуйте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05000"/>
            <a:ext cx="7772400" cy="3863975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1.Приветствие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2.интерес к делам адресата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3.основная часть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4.прощание, пожелания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5.подпись, дата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04801"/>
            <a:ext cx="7772400" cy="1295399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bg2">
                    <a:lumMod val="50000"/>
                  </a:schemeClr>
                </a:solidFill>
              </a:rPr>
              <a:t>Строение письма</a:t>
            </a:r>
            <a:endParaRPr lang="ru-RU" sz="4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Адресат и адресант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Адресат 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Адресант 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Содержимое 6" descr="http://im6-tub.yandex.net/i?id=67132762-01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582" y="2174875"/>
            <a:ext cx="3677018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http://podrobnosti.ua/upload/news/2009/04/09/594908_3.jpg"/>
          <p:cNvPicPr>
            <a:picLocks noGrp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2590800"/>
            <a:ext cx="3733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а 1 из 16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7425" y="571500"/>
            <a:ext cx="462915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3-tub.yandex.net/i?id=104847732-0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838200"/>
            <a:ext cx="7239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8-tub.yandex.net/i?id=62384713-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762000"/>
            <a:ext cx="7010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8-tub.yandex.net/i?id=143150727-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838200"/>
            <a:ext cx="8001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Редьярд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Киплинг «Как было написано первое письмо» 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6" name="Picture 2" descr="C:\Documents and Settings\Эдсон\Мои документы\наташа\i_013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00200"/>
            <a:ext cx="5791200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752599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Виды писем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25908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Дружеские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Поздравительные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Официальные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Письмо в газету</a:t>
            </a:r>
          </a:p>
          <a:p>
            <a:pPr marL="514350" indent="-514350"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10540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</a:rPr>
              <a:t>Эпистолярный жанр</a:t>
            </a:r>
            <a:br>
              <a:rPr lang="ru-RU" sz="6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</a:rPr>
              <a:t>(жанр письма)</a:t>
            </a:r>
            <a:endParaRPr lang="ru-RU" sz="6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600199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2060"/>
                </a:solidFill>
              </a:rPr>
              <a:t>Требования к письму: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3581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Грамотность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Аккуратность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Корректность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Последовательность</a:t>
            </a:r>
          </a:p>
          <a:p>
            <a:pPr marL="514350" indent="-514350" algn="l"/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38</Words>
  <Application>Microsoft Office PowerPoint</Application>
  <PresentationFormat>Экран (4:3)</PresentationFormat>
  <Paragraphs>20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Письмо </vt:lpstr>
      <vt:lpstr>Слайд 2</vt:lpstr>
      <vt:lpstr>Слайд 3</vt:lpstr>
      <vt:lpstr>Слайд 4</vt:lpstr>
      <vt:lpstr>Слайд 5</vt:lpstr>
      <vt:lpstr>Редьярд Киплинг «Как было написано первое письмо» </vt:lpstr>
      <vt:lpstr>Виды писем</vt:lpstr>
      <vt:lpstr>Эпистолярный жанр (жанр письма)</vt:lpstr>
      <vt:lpstr>Требования к письму:</vt:lpstr>
      <vt:lpstr>До_свидания </vt:lpstr>
      <vt:lpstr>1.Приветствие 2.интерес к делам адресата 3.основная часть 4.прощание, пожелания 5.подпись, дата</vt:lpstr>
      <vt:lpstr>Адресат и адресант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Письмо</dc:title>
  <cp:lastModifiedBy>www.PHILka.RU</cp:lastModifiedBy>
  <cp:revision>15</cp:revision>
  <dcterms:modified xsi:type="dcterms:W3CDTF">2010-11-26T03:23:05Z</dcterms:modified>
</cp:coreProperties>
</file>