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71" r:id="rId10"/>
    <p:sldId id="272" r:id="rId11"/>
    <p:sldId id="273" r:id="rId12"/>
    <p:sldId id="274" r:id="rId13"/>
    <p:sldId id="275" r:id="rId14"/>
    <p:sldId id="268" r:id="rId15"/>
    <p:sldId id="269" r:id="rId16"/>
    <p:sldId id="270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074" autoAdjust="0"/>
    <p:restoredTop sz="94660"/>
  </p:normalViewPr>
  <p:slideViewPr>
    <p:cSldViewPr>
      <p:cViewPr varScale="1">
        <p:scale>
          <a:sx n="74" d="100"/>
          <a:sy n="74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E4C72-D5FB-48AD-9E4F-27EBE51650E8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23C6-A0EA-4396-902A-B6E3F7500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023C6-A0EA-4396-902A-B6E3F75003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7992888" cy="45891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2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  <a:p>
            <a:pPr algn="r"/>
            <a:endParaRPr lang="ru-RU" sz="7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solidFill>
                  <a:schemeClr val="bg1"/>
                </a:solidFill>
              </a:rPr>
              <a:t>Воспитатель </a:t>
            </a:r>
          </a:p>
          <a:p>
            <a:r>
              <a:rPr lang="ru-RU" sz="8000" dirty="0" smtClean="0">
                <a:solidFill>
                  <a:schemeClr val="bg1"/>
                </a:solidFill>
              </a:rPr>
              <a:t>МАДОУ Кваркенский детский сад «</a:t>
            </a:r>
            <a:r>
              <a:rPr lang="ru-RU" sz="8000" smtClean="0">
                <a:solidFill>
                  <a:schemeClr val="bg1"/>
                </a:solidFill>
              </a:rPr>
              <a:t>Колосок»</a:t>
            </a:r>
            <a:endParaRPr lang="ru-RU" sz="8000" dirty="0" smtClean="0">
              <a:solidFill>
                <a:schemeClr val="bg1"/>
              </a:solidFill>
            </a:endParaRPr>
          </a:p>
          <a:p>
            <a:r>
              <a:rPr lang="ru-RU" sz="8000" dirty="0" smtClean="0">
                <a:solidFill>
                  <a:schemeClr val="bg1"/>
                </a:solidFill>
              </a:rPr>
              <a:t> Тарасова А.Б.</a:t>
            </a:r>
          </a:p>
        </p:txBody>
      </p:sp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78" y="214290"/>
            <a:ext cx="2228039" cy="857256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14357"/>
            <a:ext cx="828680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образовательной среды для ребёнка дошкольного возраста:</a:t>
            </a: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предметно-пространственная развивающая образовательная среда;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 взаимодействия с другими детьми;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отношений ребёнка к миру, к другим людям, к себе самому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Программа состоит из обязательной части и части, формируемой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участниками образовательных отношений. </a:t>
            </a: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dirty="0" smtClean="0"/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</a:t>
            </a:r>
          </a:p>
          <a:p>
            <a:r>
              <a:rPr lang="ru-RU" dirty="0" smtClean="0"/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(парциальные образовательные программы), методики, формы организации образовательной работы.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1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2868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Программа включает три основных раздела: целевой, содержательный и организационный.</a:t>
            </a:r>
          </a:p>
          <a:p>
            <a:endParaRPr lang="ru-RU" sz="2000" u="sng" dirty="0" smtClean="0"/>
          </a:p>
          <a:p>
            <a:r>
              <a:rPr lang="ru-RU" sz="2000" u="sng" dirty="0" smtClean="0"/>
              <a:t>Целевой </a:t>
            </a:r>
            <a:r>
              <a:rPr lang="ru-RU" sz="2000" dirty="0" smtClean="0"/>
              <a:t>раздел включает в себя пояснительную записку</a:t>
            </a:r>
            <a:br>
              <a:rPr lang="ru-RU" sz="2000" dirty="0" smtClean="0"/>
            </a:br>
            <a:r>
              <a:rPr lang="ru-RU" sz="2000" dirty="0" smtClean="0"/>
              <a:t>и планируемые результаты освоения программы. </a:t>
            </a:r>
          </a:p>
          <a:p>
            <a:r>
              <a:rPr lang="ru-RU" sz="2000" u="sng" dirty="0" smtClean="0"/>
              <a:t>Содержательный </a:t>
            </a:r>
            <a:r>
              <a:rPr lang="ru-RU" sz="2000" dirty="0" smtClean="0"/>
              <a:t>раздел представляет общее содержание Программы,</a:t>
            </a:r>
            <a:br>
              <a:rPr lang="ru-RU" sz="2000" dirty="0" smtClean="0"/>
            </a:br>
            <a:r>
              <a:rPr lang="ru-RU" sz="2000" dirty="0" smtClean="0"/>
              <a:t>обеспечивающее полноценное развитие личности детей. </a:t>
            </a:r>
          </a:p>
          <a:p>
            <a:r>
              <a:rPr lang="ru-RU" sz="2000" dirty="0" smtClean="0"/>
              <a:t>Содержание коррекционной работы и/или инклюзивного образования включается в Программу, если планируется её освоение детьми с ограниченными возможностями здоровья. </a:t>
            </a:r>
          </a:p>
          <a:p>
            <a:r>
              <a:rPr lang="ru-RU" sz="2000" u="sng" dirty="0" smtClean="0"/>
              <a:t>Организационный </a:t>
            </a:r>
            <a:r>
              <a:rPr lang="ru-RU" sz="2000" dirty="0" smtClean="0"/>
              <a:t>раздел должен содержать описание материально-технического      обеспечения      Программы,      обеспеченности      методическими материалами и средствами обучения и воспитания, включать распорядок и /или режим дня, а также особенности традиционных событий, праздников, мероприятий; особенности организации развивающей предметно-пространственной среды.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	ТРЕБОВАНИЯ К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УСЛОВИЯМ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РЕАЛИЗАЦИИ ОСНОВНОЙ 		   ОБРАЗОВАТЕЛЬНОЙ ПРОГРАММЫ ДОШКОЛЬНОГО   				   ОБРАЗОВАНИЯ</a:t>
            </a:r>
          </a:p>
          <a:p>
            <a:r>
              <a:rPr lang="ru-RU" sz="2000" dirty="0" smtClean="0"/>
              <a:t>  Требования к условиям реализации Программы включают требования к психолого-педагогическим,   кадровым,  материально-техническим  и  финансовым условиям реализации Программы, а также к развивающей предметно-пространственной среде. </a:t>
            </a:r>
          </a:p>
          <a:p>
            <a:r>
              <a:rPr lang="ru-RU" sz="2000" dirty="0" smtClean="0"/>
              <a:t>  Условия реализации Программы должны обеспечивать полноценное 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людям.</a:t>
            </a:r>
          </a:p>
          <a:p>
            <a:endParaRPr lang="ru-RU" sz="2000" dirty="0" smtClean="0"/>
          </a:p>
          <a:p>
            <a:pPr algn="ctr"/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0010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РЕЗУЛЬТАТАМ </a:t>
            </a:r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ОСВОЕНИЯ ОСНОВНОЙ ОБРАЗОВАТЕЛЬНОЙ ПРОГРАММЫ ДОШКОЛЬНОГО ОБРАЗОВАНИЯ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dirty="0" smtClean="0"/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  на   этапе   завершения   уровня   дошкольного   образования.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определяются требования </a:t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результату?</a:t>
            </a:r>
            <a: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Любой стандарт   предполагает какой- то результат,  то есть если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вводится стандарт, то предполагается, что этот стандарт что- то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изменит в системе воспитания и мы получим тот или иной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планируемый результат.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 вот таким результатом, подчеркивают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разработчики,  должна стать  </a:t>
            </a: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детей.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образовательный результат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 именно формирование у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ребенка жизненно важных  базовых ценностей культуры мира.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стандарте четко определено, что развитие ребенка не является объектом измерения и оценки. 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стандарту, верным будет скорее оценка того вектора развития,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которым идет ребенок, а не какого-то конечного результата, которого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добиться.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в отличие от других стандартов,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речь идет только о личностных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результатах. </a:t>
            </a: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этой связи допускается мониторинг динамики развития ребенка, однако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нужен не для оценки самой по себе, а для выявления тех способов, с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помощью которых педагог может дать ребенку развиться, открыть какие-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способности, преодолеть проблемы. 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Ключевая цель нового стандарта – стать навигатором, ориентиром для педагогов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Данные требования уже прописаны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проекте профессионального стандарта педагогов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</a:p>
          <a:p>
            <a:endParaRPr lang="ru-RU" sz="1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6072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714752"/>
            <a:ext cx="2000264" cy="207170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Georgia" pitchFamily="18" charset="0"/>
              </a:rPr>
              <a:t>Общие положения</a:t>
            </a: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Стандарт разработан на основе 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Конвенции ООН о правах ребёнка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Конституции РФ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Законодательства РФ</a:t>
            </a:r>
          </a:p>
          <a:p>
            <a:pPr>
              <a:buNone/>
            </a:pPr>
            <a:r>
              <a:rPr lang="ru-RU" dirty="0" smtClean="0"/>
              <a:t>Стандарт  отражает следующие ожидания:</a:t>
            </a:r>
          </a:p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 общественно- </a:t>
            </a:r>
            <a:r>
              <a:rPr lang="en-US" sz="2800" dirty="0" smtClean="0"/>
              <a:t>                         c</a:t>
            </a:r>
            <a:r>
              <a:rPr lang="ru-RU" sz="2800" dirty="0" err="1" smtClean="0"/>
              <a:t>оциально</a:t>
            </a:r>
            <a:r>
              <a:rPr lang="ru-RU" sz="2800" dirty="0" smtClean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государственные                      культурные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79712" y="4293096"/>
            <a:ext cx="28803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4293096"/>
            <a:ext cx="216024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ФГОС ДОШКОЛЬНОГО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Федеральный государственный стандарт дошкольного образования</a:t>
            </a:r>
          </a:p>
          <a:p>
            <a:pPr>
              <a:buNone/>
            </a:pPr>
            <a:r>
              <a:rPr lang="ru-RU" sz="2000" dirty="0" smtClean="0"/>
              <a:t>представляет собой совокупность государственных </a:t>
            </a:r>
            <a:r>
              <a:rPr lang="ru-RU" sz="2000" dirty="0" smtClean="0"/>
              <a:t>гарантий</a:t>
            </a:r>
            <a:r>
              <a:rPr lang="en-US" sz="2000" dirty="0" smtClean="0"/>
              <a:t> </a:t>
            </a:r>
            <a:r>
              <a:rPr lang="ru-RU" sz="2000" dirty="0" smtClean="0"/>
              <a:t>получения</a:t>
            </a:r>
            <a:r>
              <a:rPr lang="en-US" sz="2000" dirty="0" smtClean="0"/>
              <a:t> </a:t>
            </a:r>
            <a:r>
              <a:rPr lang="ru-RU" sz="2000" dirty="0" smtClean="0"/>
              <a:t>бесплатного </a:t>
            </a:r>
            <a:r>
              <a:rPr lang="ru-RU" sz="2000" dirty="0" smtClean="0"/>
              <a:t>доступного качественного образования посредством:</a:t>
            </a:r>
          </a:p>
          <a:p>
            <a:r>
              <a:rPr lang="ru-RU" sz="2000" dirty="0" smtClean="0"/>
              <a:t>расширения возможностей развития личностного потенциала и</a:t>
            </a:r>
          </a:p>
          <a:p>
            <a:pPr>
              <a:buNone/>
            </a:pPr>
            <a:r>
              <a:rPr lang="ru-RU" sz="2000" dirty="0" smtClean="0"/>
              <a:t>способностей каждого ребенка дошкольного возраста;</a:t>
            </a:r>
          </a:p>
          <a:p>
            <a:r>
              <a:rPr lang="ru-RU" sz="2000" dirty="0" smtClean="0"/>
              <a:t>обеспечения условий здорового образа жизни и безопасности ребенка;</a:t>
            </a:r>
          </a:p>
          <a:p>
            <a:r>
              <a:rPr lang="ru-RU" sz="2000" dirty="0" smtClean="0"/>
              <a:t>приобщения детей через соответствующие их индивидуально-</a:t>
            </a:r>
          </a:p>
          <a:p>
            <a:pPr>
              <a:buNone/>
            </a:pPr>
            <a:r>
              <a:rPr lang="ru-RU" sz="2000" dirty="0" smtClean="0"/>
              <a:t>возрастным особенностям виды деятельности к </a:t>
            </a:r>
            <a:r>
              <a:rPr lang="ru-RU" sz="2000" dirty="0" err="1" smtClean="0"/>
              <a:t>социокультурным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нормам, традициям семьи, общества и государства;</a:t>
            </a:r>
          </a:p>
          <a:p>
            <a:r>
              <a:rPr lang="ru-RU" sz="2000" dirty="0" smtClean="0"/>
              <a:t>развития интереса и мотивации детей к познанию мира и творчеству;</a:t>
            </a:r>
          </a:p>
          <a:p>
            <a:r>
              <a:rPr lang="ru-RU" sz="2000" dirty="0" smtClean="0"/>
              <a:t>реализации вариативных образовательных программ;</a:t>
            </a:r>
          </a:p>
          <a:p>
            <a:r>
              <a:rPr lang="ru-RU" sz="2000" dirty="0" smtClean="0"/>
              <a:t>соблюдения прав ребенка, родителей и других участников</a:t>
            </a:r>
          </a:p>
          <a:p>
            <a:pPr>
              <a:buNone/>
            </a:pPr>
            <a:r>
              <a:rPr lang="ru-RU" sz="2000" dirty="0" smtClean="0"/>
              <a:t>образовательного процесса.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Стандарт утверждает основные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принципы</a:t>
            </a:r>
            <a:r>
              <a:rPr lang="ru-RU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сохранения уникальности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самоценности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дошкольного детства как важного этапа в общем развитии человека;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полноценного проживания ребёнком всех этапов дошкольного детства, амплификации (обогащения) детского развития;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создания благоприятной социальной ситуации развития каждого ребёнка в соответствии с его возрастными и индивидуальными особенностями и склонностями;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содействия и сотрудничества детей и взрослых в процессе развития детей и их взаимодействия с людьми, культурой и окружающим миром;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приобщения детей к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формирования познавательных интересов и познавательных действий ребёнка через его включение в различные виды деятельности;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● учёта этнокультурной и социальной ситуации развития детей.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Стандарт преследует следующие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цели: </a:t>
            </a:r>
            <a:endParaRPr lang="ru-RU" sz="2800" b="1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 сохранение единства образовательного пространства Российской Федерации относительно уровня дошкольного образования.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стандарта</a:t>
            </a:r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28670"/>
            <a:ext cx="8424936" cy="571504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●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охраны и укрепления физического и психического здоровья детей (в том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числе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их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эмоционального благополучия); 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● 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 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обеспечения преемственности основных образовательных программ дошкольного и начального общего образования; </a:t>
            </a:r>
          </a:p>
          <a:p>
            <a:pPr algn="l">
              <a:spcBef>
                <a:spcPts val="0"/>
              </a:spcBef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 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ребенок должен быть готов к школе, а школа должна быть готова к ребенку».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585791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Стандарт включает в себя требования к: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-структуре Программы и ее объему;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-условиям реализации Программы;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-результатам освоения Программы.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ТРЕБОВАНИЯ К </a:t>
            </a:r>
            <a:r>
              <a:rPr lang="ru-RU" sz="2400" b="1" dirty="0" smtClean="0">
                <a:solidFill>
                  <a:srgbClr val="FF0000"/>
                </a:solidFill>
              </a:rPr>
              <a:t>СТРУКТУРЕ </a:t>
            </a:r>
            <a:r>
              <a:rPr lang="ru-RU" sz="2400" dirty="0" smtClean="0">
                <a:solidFill>
                  <a:srgbClr val="FF0000"/>
                </a:solidFill>
              </a:rPr>
              <a:t>ОБРАЗОВАТЕЛЬНОЙ ПРОГРАММЫ ДОШКОЛЬНОГО ОБРАЗОВАНИЯ И ЕЕ ОБЪЕМУ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Содержание Программы должно обеспечивать развитие личности,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мотивации и способностей детей в различных видах деятельности </a:t>
            </a:r>
            <a:r>
              <a:rPr lang="ru-RU" sz="2400" dirty="0" smtClean="0">
                <a:solidFill>
                  <a:schemeClr val="tx1"/>
                </a:solidFill>
              </a:rPr>
              <a:t>социально-коммуникативное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познавательное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речевое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художественно-эстетическое развитие;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физическое развитие.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1099</TotalTime>
  <Words>795</Words>
  <Application>Microsoft Office PowerPoint</Application>
  <PresentationFormat>Экран (4:3)</PresentationFormat>
  <Paragraphs>119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Общие положения Предметом регулирования настоящего ФГОС дошкольного образования  являются  отношения в сфере образования между их участниками, возникающими при реализации основной образовательной программы .</vt:lpstr>
      <vt:lpstr>ОПРЕДЕЛЕНИЕ ФГОС ДОШКОЛЬНОГО ОБРАЗОВАНИЯ</vt:lpstr>
      <vt:lpstr>Стандарт утверждает основные принципы:  </vt:lpstr>
      <vt:lpstr>Стандарт преследует следующие цели: </vt:lpstr>
      <vt:lpstr>Задачи стандарта:</vt:lpstr>
      <vt:lpstr>Слайд 7</vt:lpstr>
      <vt:lpstr>Разработчики стандарта красной нитью проводят утверждение о том, что «не ребенок должен быть готов к школе, а школа должна быть готова к ребенку». </vt:lpstr>
      <vt:lpstr>Стандарт включает в себя требования к: -структуре Программы и ее объему; -условиям реализации Программы; -результатам освоения Программы.  ТРЕБОВАНИЯ К СТРУКТУРЕ ОБРАЗОВАТЕЛЬНОЙ ПРОГРАММЫ ДОШКОЛЬНОГО ОБРАЗОВАНИЯ И ЕЕ ОБЪЕМУ Содержание Программы должно обеспечивать развитие личности, мотивации и способностей детей в различных видах деятельности социально-коммуникативное развитие;  познавательное развитие;  речевое развитие;  художественно-эстетическое развитие;  физическое развитие.  </vt:lpstr>
      <vt:lpstr>Слайд 10</vt:lpstr>
      <vt:lpstr>Слайд 11</vt:lpstr>
      <vt:lpstr>Слайд 12</vt:lpstr>
      <vt:lpstr>Слайд 13</vt:lpstr>
      <vt:lpstr>Как определяются требования  к результату? </vt:lpstr>
      <vt:lpstr>Слайд 15</vt:lpstr>
      <vt:lpstr>Ключевая цель нового стандарта – стать навигатором, ориентиром для педагогов ДОУ, чтобы они сумели вовремя распознать и скорректировать трудности в развитии детей на ранней стадии, направить их к специалистам (психологам, логопедам и т.д.), грамотно выполнить их рекомендации. </vt:lpstr>
      <vt:lpstr>          Спасибо за внимание!     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827 ДО «БЕРЁЗКИ»</dc:title>
  <cp:lastModifiedBy>Admin</cp:lastModifiedBy>
  <cp:revision>87</cp:revision>
  <dcterms:modified xsi:type="dcterms:W3CDTF">2014-03-13T22:05:05Z</dcterms:modified>
</cp:coreProperties>
</file>