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2" r:id="rId19"/>
    <p:sldId id="275" r:id="rId20"/>
    <p:sldId id="258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5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DDA1-40BC-42E9-BDD9-4DE7A97EA182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DFFE860-1C2E-4C4A-8DF5-83E62AA0601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DDA1-40BC-42E9-BDD9-4DE7A97EA182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FE860-1C2E-4C4A-8DF5-83E62AA060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DDA1-40BC-42E9-BDD9-4DE7A97EA182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FE860-1C2E-4C4A-8DF5-83E62AA060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DDA1-40BC-42E9-BDD9-4DE7A97EA182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FE860-1C2E-4C4A-8DF5-83E62AA0601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DDA1-40BC-42E9-BDD9-4DE7A97EA182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DFFE860-1C2E-4C4A-8DF5-83E62AA0601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DDA1-40BC-42E9-BDD9-4DE7A97EA182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FE860-1C2E-4C4A-8DF5-83E62AA0601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DDA1-40BC-42E9-BDD9-4DE7A97EA182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FE860-1C2E-4C4A-8DF5-83E62AA0601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DDA1-40BC-42E9-BDD9-4DE7A97EA182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FE860-1C2E-4C4A-8DF5-83E62AA060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DDA1-40BC-42E9-BDD9-4DE7A97EA182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FE860-1C2E-4C4A-8DF5-83E62AA060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DDA1-40BC-42E9-BDD9-4DE7A97EA182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FE860-1C2E-4C4A-8DF5-83E62AA0601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DDA1-40BC-42E9-BDD9-4DE7A97EA182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DFFE860-1C2E-4C4A-8DF5-83E62AA0601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ACDDA1-40BC-42E9-BDD9-4DE7A97EA182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DFFE860-1C2E-4C4A-8DF5-83E62AA0601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 dirty="0" smtClean="0"/>
              <a:t>Тест -  повторение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6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668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9. Укажите варианты, в которых в слове нет суффикса.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757064"/>
          </a:xfrm>
        </p:spPr>
        <p:txBody>
          <a:bodyPr/>
          <a:lstStyle/>
          <a:p>
            <a:r>
              <a:rPr lang="ru-RU" b="1" dirty="0" smtClean="0"/>
              <a:t>А) отцовский</a:t>
            </a:r>
            <a:endParaRPr lang="ru-RU" b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066800" y="2324896"/>
            <a:ext cx="7772400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Б</a:t>
            </a:r>
            <a:r>
              <a:rPr lang="ru-RU" b="1" dirty="0" smtClean="0"/>
              <a:t>) герой</a:t>
            </a:r>
            <a:endParaRPr lang="ru-RU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066800" y="3061784"/>
            <a:ext cx="7772400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В</a:t>
            </a:r>
            <a:r>
              <a:rPr lang="ru-RU" b="1" dirty="0" smtClean="0"/>
              <a:t>) степной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078600" y="4005064"/>
            <a:ext cx="7772400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Г</a:t>
            </a:r>
            <a:r>
              <a:rPr lang="ru-RU" b="1" dirty="0" smtClean="0"/>
              <a:t>) тина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1712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10. Укажите варианты, в которых есть собирательное числительное.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757064"/>
          </a:xfrm>
        </p:spPr>
        <p:txBody>
          <a:bodyPr/>
          <a:lstStyle/>
          <a:p>
            <a:r>
              <a:rPr lang="ru-RU" b="1" dirty="0" smtClean="0"/>
              <a:t>А) одна вторая</a:t>
            </a:r>
            <a:endParaRPr lang="ru-RU" b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066800" y="2324896"/>
            <a:ext cx="7772400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Б</a:t>
            </a:r>
            <a:r>
              <a:rPr lang="ru-RU" b="1" dirty="0" smtClean="0"/>
              <a:t>) двести</a:t>
            </a:r>
            <a:endParaRPr lang="ru-RU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066800" y="3061784"/>
            <a:ext cx="7772400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В</a:t>
            </a:r>
            <a:r>
              <a:rPr lang="ru-RU" b="1" dirty="0" smtClean="0"/>
              <a:t>) десятеро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078600" y="4005064"/>
            <a:ext cx="7772400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Г</a:t>
            </a:r>
            <a:r>
              <a:rPr lang="ru-RU" b="1" dirty="0" smtClean="0"/>
              <a:t>) двое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1394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11. Укажите варианты, в которых есть дробные числительные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757064"/>
          </a:xfrm>
        </p:spPr>
        <p:txBody>
          <a:bodyPr/>
          <a:lstStyle/>
          <a:p>
            <a:r>
              <a:rPr lang="ru-RU" b="1" dirty="0" smtClean="0"/>
              <a:t>А) сто двадцать три</a:t>
            </a:r>
            <a:endParaRPr lang="ru-RU" b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066800" y="2324896"/>
            <a:ext cx="7772400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Б</a:t>
            </a:r>
            <a:r>
              <a:rPr lang="ru-RU" b="1" dirty="0" smtClean="0"/>
              <a:t>) восемь целых две десятых</a:t>
            </a:r>
            <a:endParaRPr lang="ru-RU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066800" y="3061784"/>
            <a:ext cx="7772400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В</a:t>
            </a:r>
            <a:r>
              <a:rPr lang="ru-RU" b="1" dirty="0" smtClean="0"/>
              <a:t>) восемь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078600" y="4005064"/>
            <a:ext cx="7772400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Г</a:t>
            </a:r>
            <a:r>
              <a:rPr lang="ru-RU" b="1" dirty="0" smtClean="0"/>
              <a:t>) одна вторая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3139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68952" cy="16470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12.Укажите варианты, в которых допущены ошибки в написании числительных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71600" y="2162560"/>
            <a:ext cx="7772400" cy="757064"/>
          </a:xfrm>
        </p:spPr>
        <p:txBody>
          <a:bodyPr/>
          <a:lstStyle/>
          <a:p>
            <a:r>
              <a:rPr lang="ru-RU" b="1" dirty="0" smtClean="0"/>
              <a:t>А) с пятьюдесятью шестью учениками</a:t>
            </a:r>
            <a:endParaRPr lang="ru-RU" b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827584" y="2924944"/>
            <a:ext cx="7772400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Б</a:t>
            </a:r>
            <a:r>
              <a:rPr lang="ru-RU" b="1" dirty="0" smtClean="0"/>
              <a:t>) вошли трое</a:t>
            </a:r>
            <a:endParaRPr lang="ru-RU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820752" y="3818848"/>
            <a:ext cx="7772400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В</a:t>
            </a:r>
            <a:r>
              <a:rPr lang="ru-RU" b="1" dirty="0" smtClean="0"/>
              <a:t>) в триста трёх томах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827584" y="4762128"/>
            <a:ext cx="7772400" cy="11871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Г</a:t>
            </a:r>
            <a:r>
              <a:rPr lang="ru-RU" b="1" dirty="0" smtClean="0"/>
              <a:t>) в одну тысячу восемьсот пятьдесят первом году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2182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13.Укажите варианты, в которых есть порядковое числительное.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757064"/>
          </a:xfrm>
        </p:spPr>
        <p:txBody>
          <a:bodyPr/>
          <a:lstStyle/>
          <a:p>
            <a:r>
              <a:rPr lang="ru-RU" b="1" dirty="0" smtClean="0"/>
              <a:t>А) обе</a:t>
            </a:r>
            <a:endParaRPr lang="ru-RU" b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066800" y="2324896"/>
            <a:ext cx="7772400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Б</a:t>
            </a:r>
            <a:r>
              <a:rPr lang="ru-RU" b="1" dirty="0" smtClean="0"/>
              <a:t>) шестьдесят</a:t>
            </a:r>
            <a:endParaRPr lang="ru-RU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066800" y="3061784"/>
            <a:ext cx="7772400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В</a:t>
            </a:r>
            <a:r>
              <a:rPr lang="ru-RU" b="1" dirty="0" smtClean="0"/>
              <a:t>) двести пятьдесят первый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078600" y="4005064"/>
            <a:ext cx="7772400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Г</a:t>
            </a:r>
            <a:r>
              <a:rPr lang="ru-RU" b="1" dirty="0" smtClean="0"/>
              <a:t>) восемнадцатый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3210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14. Укажите варианты, в которых на месте пропуска пишется 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757064"/>
          </a:xfrm>
        </p:spPr>
        <p:txBody>
          <a:bodyPr/>
          <a:lstStyle/>
          <a:p>
            <a:r>
              <a:rPr lang="ru-RU" b="1" dirty="0" smtClean="0"/>
              <a:t>А) </a:t>
            </a:r>
            <a:r>
              <a:rPr lang="ru-RU" b="1" dirty="0" err="1" smtClean="0"/>
              <a:t>зап</a:t>
            </a:r>
            <a:r>
              <a:rPr lang="ru-RU" b="1" dirty="0" smtClean="0"/>
              <a:t>…</a:t>
            </a:r>
            <a:r>
              <a:rPr lang="ru-RU" b="1" dirty="0" err="1" smtClean="0"/>
              <a:t>ть</a:t>
            </a:r>
            <a:r>
              <a:rPr lang="ru-RU" b="1" dirty="0" smtClean="0"/>
              <a:t> песню</a:t>
            </a:r>
            <a:endParaRPr lang="ru-RU" b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066800" y="2324896"/>
            <a:ext cx="7772400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Б</a:t>
            </a:r>
            <a:r>
              <a:rPr lang="ru-RU" b="1" dirty="0" smtClean="0"/>
              <a:t>) </a:t>
            </a:r>
            <a:r>
              <a:rPr lang="ru-RU" b="1" dirty="0" err="1" smtClean="0"/>
              <a:t>сент</a:t>
            </a:r>
            <a:r>
              <a:rPr lang="ru-RU" b="1" dirty="0" smtClean="0"/>
              <a:t>…ментальный</a:t>
            </a:r>
            <a:endParaRPr lang="ru-RU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066800" y="3061784"/>
            <a:ext cx="7772400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В</a:t>
            </a:r>
            <a:r>
              <a:rPr lang="ru-RU" b="1" dirty="0" smtClean="0"/>
              <a:t>) </a:t>
            </a:r>
            <a:r>
              <a:rPr lang="ru-RU" b="1" dirty="0" err="1" smtClean="0"/>
              <a:t>зап</a:t>
            </a:r>
            <a:r>
              <a:rPr lang="ru-RU" b="1" dirty="0" smtClean="0"/>
              <a:t>..</a:t>
            </a:r>
            <a:r>
              <a:rPr lang="ru-RU" b="1" dirty="0" err="1" smtClean="0"/>
              <a:t>реть</a:t>
            </a:r>
            <a:r>
              <a:rPr lang="ru-RU" b="1" dirty="0" smtClean="0"/>
              <a:t> дверь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078600" y="4005064"/>
            <a:ext cx="7772400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Г</a:t>
            </a:r>
            <a:r>
              <a:rPr lang="ru-RU" b="1" dirty="0" smtClean="0"/>
              <a:t>) прим…</a:t>
            </a:r>
            <a:r>
              <a:rPr lang="ru-RU" b="1" dirty="0" err="1" smtClean="0"/>
              <a:t>рить</a:t>
            </a:r>
            <a:r>
              <a:rPr lang="ru-RU" b="1" dirty="0" smtClean="0"/>
              <a:t> поссорившихся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94259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15.Укажите варианты, в которых допущена ошибка в написании числительных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757064"/>
          </a:xfrm>
        </p:spPr>
        <p:txBody>
          <a:bodyPr/>
          <a:lstStyle/>
          <a:p>
            <a:r>
              <a:rPr lang="ru-RU" b="1" dirty="0" smtClean="0"/>
              <a:t>А) три пятых</a:t>
            </a:r>
            <a:endParaRPr lang="ru-RU" b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066800" y="2324896"/>
            <a:ext cx="7772400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Б</a:t>
            </a:r>
            <a:r>
              <a:rPr lang="ru-RU" b="1" dirty="0" smtClean="0"/>
              <a:t>) девяносто - восьмой</a:t>
            </a:r>
            <a:endParaRPr lang="ru-RU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066800" y="3061784"/>
            <a:ext cx="7772400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В</a:t>
            </a:r>
            <a:r>
              <a:rPr lang="ru-RU" b="1" dirty="0" smtClean="0"/>
              <a:t>) два с четвертью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078600" y="4005064"/>
            <a:ext cx="7772400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Г</a:t>
            </a:r>
            <a:r>
              <a:rPr lang="ru-RU" b="1" dirty="0" smtClean="0"/>
              <a:t>) 120тысячный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53611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16.Укажите верное толкование фразеологизма: Тридцать сребреников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757064"/>
          </a:xfrm>
        </p:spPr>
        <p:txBody>
          <a:bodyPr/>
          <a:lstStyle/>
          <a:p>
            <a:r>
              <a:rPr lang="ru-RU" b="1" dirty="0" smtClean="0"/>
              <a:t>А) заплатить кому – либо тридцать монет</a:t>
            </a:r>
            <a:endParaRPr lang="ru-RU" b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066800" y="2324896"/>
            <a:ext cx="7772400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Б</a:t>
            </a:r>
            <a:r>
              <a:rPr lang="ru-RU" b="1" dirty="0" smtClean="0"/>
              <a:t>) одолжить тридцать монет</a:t>
            </a:r>
            <a:endParaRPr lang="ru-RU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066800" y="3061784"/>
            <a:ext cx="7772400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В</a:t>
            </a:r>
            <a:r>
              <a:rPr lang="ru-RU" b="1" dirty="0" smtClean="0"/>
              <a:t>) цена предательства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078600" y="4005064"/>
            <a:ext cx="7772400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Г</a:t>
            </a:r>
            <a:r>
              <a:rPr lang="ru-RU" b="1" dirty="0" smtClean="0"/>
              <a:t>) стоимость чего - либо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5318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5701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17.Укажите, каким членом предложения является слово: пятый</a:t>
            </a:r>
            <a:br>
              <a:rPr lang="ru-RU" dirty="0" smtClean="0"/>
            </a:br>
            <a:r>
              <a:rPr lang="ru-RU" dirty="0" smtClean="0"/>
              <a:t>    Вышел пятый номер газеты.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2564904"/>
            <a:ext cx="7772400" cy="757064"/>
          </a:xfrm>
        </p:spPr>
        <p:txBody>
          <a:bodyPr/>
          <a:lstStyle/>
          <a:p>
            <a:r>
              <a:rPr lang="ru-RU" b="1" dirty="0" smtClean="0"/>
              <a:t>А) подлежащее</a:t>
            </a:r>
            <a:endParaRPr lang="ru-RU" b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899592" y="3429000"/>
            <a:ext cx="7772400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Б</a:t>
            </a:r>
            <a:r>
              <a:rPr lang="ru-RU" b="1" dirty="0" smtClean="0"/>
              <a:t>) дополнение</a:t>
            </a:r>
            <a:endParaRPr lang="ru-RU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755576" y="4437112"/>
            <a:ext cx="7772400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В</a:t>
            </a:r>
            <a:r>
              <a:rPr lang="ru-RU" b="1" dirty="0" smtClean="0"/>
              <a:t>) является именной частью сказуемого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755576" y="5517232"/>
            <a:ext cx="7772400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Г</a:t>
            </a:r>
            <a:r>
              <a:rPr lang="ru-RU" b="1" dirty="0" smtClean="0"/>
              <a:t>) определение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788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18.Укажите варианты, в которых на месте пропуска пишется суффикс – СК-.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757064"/>
          </a:xfrm>
        </p:spPr>
        <p:txBody>
          <a:bodyPr/>
          <a:lstStyle/>
          <a:p>
            <a:r>
              <a:rPr lang="ru-RU" b="1" dirty="0" smtClean="0"/>
              <a:t>А) </a:t>
            </a:r>
            <a:r>
              <a:rPr lang="ru-RU" b="1" dirty="0" err="1" smtClean="0"/>
              <a:t>турец</a:t>
            </a:r>
            <a:r>
              <a:rPr lang="ru-RU" b="1" dirty="0" smtClean="0"/>
              <a:t>…</a:t>
            </a:r>
            <a:r>
              <a:rPr lang="ru-RU" b="1" dirty="0" err="1" smtClean="0"/>
              <a:t>ий</a:t>
            </a:r>
            <a:endParaRPr lang="ru-RU" b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066800" y="2324896"/>
            <a:ext cx="7772400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Б</a:t>
            </a:r>
            <a:r>
              <a:rPr lang="ru-RU" b="1" dirty="0" smtClean="0"/>
              <a:t>) </a:t>
            </a:r>
            <a:r>
              <a:rPr lang="ru-RU" b="1" dirty="0" err="1" smtClean="0"/>
              <a:t>рыбац</a:t>
            </a:r>
            <a:r>
              <a:rPr lang="ru-RU" b="1" dirty="0" smtClean="0"/>
              <a:t>..</a:t>
            </a:r>
            <a:r>
              <a:rPr lang="ru-RU" b="1" dirty="0" err="1" smtClean="0"/>
              <a:t>ий</a:t>
            </a:r>
            <a:endParaRPr lang="ru-RU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066800" y="3061784"/>
            <a:ext cx="7772400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В</a:t>
            </a:r>
            <a:r>
              <a:rPr lang="ru-RU" b="1" dirty="0" smtClean="0"/>
              <a:t>) француз..</a:t>
            </a:r>
            <a:r>
              <a:rPr lang="ru-RU" b="1" dirty="0" err="1" smtClean="0"/>
              <a:t>ий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078600" y="4005064"/>
            <a:ext cx="7772400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Г</a:t>
            </a:r>
            <a:r>
              <a:rPr lang="ru-RU" b="1" dirty="0" smtClean="0"/>
              <a:t>) </a:t>
            </a:r>
            <a:r>
              <a:rPr lang="ru-RU" b="1" dirty="0" err="1" smtClean="0"/>
              <a:t>англий</a:t>
            </a:r>
            <a:r>
              <a:rPr lang="ru-RU" b="1" dirty="0" smtClean="0"/>
              <a:t>..</a:t>
            </a:r>
            <a:r>
              <a:rPr lang="ru-RU" b="1" dirty="0" err="1" smtClean="0"/>
              <a:t>ий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9290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Укажите варианты, в которых нарушены нормы сочетаемости.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757064"/>
          </a:xfrm>
        </p:spPr>
        <p:txBody>
          <a:bodyPr/>
          <a:lstStyle/>
          <a:p>
            <a:r>
              <a:rPr lang="ru-RU" b="1" dirty="0" smtClean="0"/>
              <a:t>А) потупить взор</a:t>
            </a:r>
            <a:endParaRPr lang="ru-RU" b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066800" y="2324896"/>
            <a:ext cx="7772400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Б</a:t>
            </a:r>
            <a:r>
              <a:rPr lang="ru-RU" b="1" dirty="0" smtClean="0"/>
              <a:t>) уделять значение</a:t>
            </a:r>
            <a:endParaRPr lang="ru-RU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066800" y="3061784"/>
            <a:ext cx="7772400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В</a:t>
            </a:r>
            <a:r>
              <a:rPr lang="ru-RU" b="1" dirty="0" smtClean="0"/>
              <a:t>) сделать замечание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078600" y="4005064"/>
            <a:ext cx="7772400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Г</a:t>
            </a:r>
            <a:r>
              <a:rPr lang="ru-RU" b="1" dirty="0" smtClean="0"/>
              <a:t>) сытная жизнь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2581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19.Укажите варианты, в которых на месте пропуска пишется 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757064"/>
          </a:xfrm>
        </p:spPr>
        <p:txBody>
          <a:bodyPr/>
          <a:lstStyle/>
          <a:p>
            <a:r>
              <a:rPr lang="ru-RU" b="1" dirty="0" smtClean="0"/>
              <a:t>А) </a:t>
            </a:r>
            <a:r>
              <a:rPr lang="ru-RU" b="1" dirty="0" err="1" smtClean="0"/>
              <a:t>пр..возмочь</a:t>
            </a:r>
            <a:endParaRPr lang="ru-RU" b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39552" y="2204864"/>
            <a:ext cx="8147248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Б</a:t>
            </a:r>
            <a:r>
              <a:rPr lang="ru-RU" b="1" dirty="0" smtClean="0"/>
              <a:t>) </a:t>
            </a:r>
            <a:r>
              <a:rPr lang="ru-RU" b="1" dirty="0" err="1" smtClean="0"/>
              <a:t>пр..чалить</a:t>
            </a:r>
            <a:endParaRPr lang="ru-RU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54032" y="2961928"/>
            <a:ext cx="8147248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В</a:t>
            </a:r>
            <a:r>
              <a:rPr lang="ru-RU" b="1" dirty="0" smtClean="0"/>
              <a:t>) </a:t>
            </a:r>
            <a:r>
              <a:rPr lang="ru-RU" b="1" dirty="0" err="1" smtClean="0"/>
              <a:t>пр..далёкое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83744" y="3861048"/>
            <a:ext cx="8147248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Г</a:t>
            </a:r>
            <a:r>
              <a:rPr lang="ru-RU" b="1" dirty="0" smtClean="0"/>
              <a:t>) </a:t>
            </a:r>
            <a:r>
              <a:rPr lang="ru-RU" b="1" dirty="0" err="1" smtClean="0"/>
              <a:t>пр..слать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3048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20.Укажите варианты, в которых допущена орфографическая ошибка.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757064"/>
          </a:xfrm>
        </p:spPr>
        <p:txBody>
          <a:bodyPr/>
          <a:lstStyle/>
          <a:p>
            <a:r>
              <a:rPr lang="ru-RU" b="1" dirty="0" smtClean="0"/>
              <a:t>А) </a:t>
            </a:r>
            <a:r>
              <a:rPr lang="ru-RU" b="1" dirty="0" err="1" smtClean="0"/>
              <a:t>полушутка</a:t>
            </a:r>
            <a:endParaRPr lang="ru-RU" b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39552" y="2204864"/>
            <a:ext cx="8147248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Б</a:t>
            </a:r>
            <a:r>
              <a:rPr lang="ru-RU" b="1" dirty="0" smtClean="0"/>
              <a:t>) пол - игры</a:t>
            </a:r>
            <a:endParaRPr lang="ru-RU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54032" y="2961928"/>
            <a:ext cx="8147248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в</a:t>
            </a:r>
            <a:r>
              <a:rPr lang="ru-RU" b="1" dirty="0" smtClean="0"/>
              <a:t>) пол - задачи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83744" y="3861048"/>
            <a:ext cx="8147248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Г</a:t>
            </a:r>
            <a:r>
              <a:rPr lang="ru-RU" b="1" dirty="0" smtClean="0"/>
              <a:t>) полу финал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9244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21.Укажите, на какие разряды делятся числительные по значению.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757064"/>
          </a:xfrm>
        </p:spPr>
        <p:txBody>
          <a:bodyPr/>
          <a:lstStyle/>
          <a:p>
            <a:r>
              <a:rPr lang="ru-RU" b="1" dirty="0" smtClean="0"/>
              <a:t>А) целые</a:t>
            </a:r>
            <a:endParaRPr lang="ru-RU" b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39552" y="2204864"/>
            <a:ext cx="8147248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Б</a:t>
            </a:r>
            <a:r>
              <a:rPr lang="ru-RU" b="1" dirty="0" smtClean="0"/>
              <a:t>) дробные</a:t>
            </a:r>
            <a:endParaRPr lang="ru-RU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54032" y="2961928"/>
            <a:ext cx="8147248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В</a:t>
            </a:r>
            <a:r>
              <a:rPr lang="ru-RU" b="1" dirty="0" smtClean="0"/>
              <a:t>) простые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83744" y="3861048"/>
            <a:ext cx="8147248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Г</a:t>
            </a:r>
            <a:r>
              <a:rPr lang="ru-RU" b="1" dirty="0" smtClean="0"/>
              <a:t>) собирательные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11377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22.Укажите, какой морфемой является – УМЯ при разборе слова  ДВУМЯСТАМИ.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757064"/>
          </a:xfrm>
        </p:spPr>
        <p:txBody>
          <a:bodyPr/>
          <a:lstStyle/>
          <a:p>
            <a:r>
              <a:rPr lang="ru-RU" b="1" dirty="0" smtClean="0"/>
              <a:t>А) корень</a:t>
            </a:r>
            <a:endParaRPr lang="ru-RU" b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39552" y="2204864"/>
            <a:ext cx="8147248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Б</a:t>
            </a:r>
            <a:r>
              <a:rPr lang="ru-RU" b="1" dirty="0" smtClean="0"/>
              <a:t>) суффикс</a:t>
            </a:r>
            <a:endParaRPr lang="ru-RU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54032" y="2961928"/>
            <a:ext cx="8147248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В</a:t>
            </a:r>
            <a:r>
              <a:rPr lang="ru-RU" b="1" dirty="0" smtClean="0"/>
              <a:t>) интерфикс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83744" y="3861048"/>
            <a:ext cx="8147248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Г</a:t>
            </a:r>
            <a:r>
              <a:rPr lang="ru-RU" b="1" dirty="0" smtClean="0"/>
              <a:t>) окончанием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0467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23.Укажите варианты, в которых на месте пропуска пишется НН.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757064"/>
          </a:xfrm>
        </p:spPr>
        <p:txBody>
          <a:bodyPr/>
          <a:lstStyle/>
          <a:p>
            <a:r>
              <a:rPr lang="ru-RU" b="1" dirty="0" smtClean="0"/>
              <a:t>А) невежестве…</a:t>
            </a:r>
            <a:r>
              <a:rPr lang="ru-RU" b="1" dirty="0" err="1" smtClean="0"/>
              <a:t>ый</a:t>
            </a:r>
            <a:endParaRPr lang="ru-RU" b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39552" y="2204864"/>
            <a:ext cx="8147248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Б</a:t>
            </a:r>
            <a:r>
              <a:rPr lang="ru-RU" b="1" dirty="0" smtClean="0"/>
              <a:t>) голуби…</a:t>
            </a:r>
            <a:r>
              <a:rPr lang="ru-RU" b="1" dirty="0" err="1" smtClean="0"/>
              <a:t>ое</a:t>
            </a:r>
            <a:endParaRPr lang="ru-RU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54032" y="2961928"/>
            <a:ext cx="8147248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В</a:t>
            </a:r>
            <a:r>
              <a:rPr lang="ru-RU" b="1" dirty="0" smtClean="0"/>
              <a:t>) шерстя..</a:t>
            </a:r>
            <a:r>
              <a:rPr lang="ru-RU" b="1" dirty="0" err="1" smtClean="0"/>
              <a:t>ое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83744" y="3861048"/>
            <a:ext cx="8147248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Г</a:t>
            </a:r>
            <a:r>
              <a:rPr lang="ru-RU" b="1" dirty="0" smtClean="0"/>
              <a:t>) величестве…</a:t>
            </a:r>
            <a:r>
              <a:rPr lang="ru-RU" b="1" dirty="0" err="1" smtClean="0"/>
              <a:t>ое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86165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24.Укажите варианты, в которых на месте пропуска пишется Н.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757064"/>
          </a:xfrm>
        </p:spPr>
        <p:txBody>
          <a:bodyPr/>
          <a:lstStyle/>
          <a:p>
            <a:r>
              <a:rPr lang="ru-RU" b="1" dirty="0" smtClean="0"/>
              <a:t>А) </a:t>
            </a:r>
            <a:r>
              <a:rPr lang="ru-RU" b="1" dirty="0" err="1" smtClean="0"/>
              <a:t>авиацио</a:t>
            </a:r>
            <a:r>
              <a:rPr lang="ru-RU" b="1" dirty="0" smtClean="0"/>
              <a:t>…</a:t>
            </a:r>
            <a:r>
              <a:rPr lang="ru-RU" b="1" dirty="0" err="1" smtClean="0"/>
              <a:t>ый</a:t>
            </a:r>
            <a:endParaRPr lang="ru-RU" b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39552" y="2204864"/>
            <a:ext cx="8147248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Б</a:t>
            </a:r>
            <a:r>
              <a:rPr lang="ru-RU" b="1" dirty="0" smtClean="0"/>
              <a:t>) </a:t>
            </a:r>
            <a:r>
              <a:rPr lang="ru-RU" b="1" dirty="0" err="1" smtClean="0"/>
              <a:t>платя..ой</a:t>
            </a:r>
            <a:endParaRPr lang="ru-RU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54032" y="2961928"/>
            <a:ext cx="8147248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В</a:t>
            </a:r>
            <a:r>
              <a:rPr lang="ru-RU" b="1" dirty="0" smtClean="0"/>
              <a:t>) кури… </a:t>
            </a:r>
            <a:r>
              <a:rPr lang="ru-RU" b="1" dirty="0" err="1" smtClean="0"/>
              <a:t>ое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83744" y="3861048"/>
            <a:ext cx="8147248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Г</a:t>
            </a:r>
            <a:r>
              <a:rPr lang="ru-RU" b="1" dirty="0" smtClean="0"/>
              <a:t>) обеде…</a:t>
            </a:r>
            <a:r>
              <a:rPr lang="ru-RU" b="1" dirty="0" err="1" smtClean="0"/>
              <a:t>ый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8653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25.Укажите слова, в состав которых входят два корня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757064"/>
          </a:xfrm>
        </p:spPr>
        <p:txBody>
          <a:bodyPr/>
          <a:lstStyle/>
          <a:p>
            <a:r>
              <a:rPr lang="ru-RU" b="1" dirty="0" smtClean="0"/>
              <a:t>А) прививка</a:t>
            </a:r>
            <a:endParaRPr lang="ru-RU" b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39552" y="2204864"/>
            <a:ext cx="8147248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Б</a:t>
            </a:r>
            <a:r>
              <a:rPr lang="ru-RU" b="1" dirty="0" smtClean="0"/>
              <a:t>) самозабвенно</a:t>
            </a:r>
            <a:endParaRPr lang="ru-RU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54032" y="2961928"/>
            <a:ext cx="8147248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В</a:t>
            </a:r>
            <a:r>
              <a:rPr lang="ru-RU" b="1" dirty="0" smtClean="0"/>
              <a:t>) молоденький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83744" y="3861048"/>
            <a:ext cx="8147248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Г</a:t>
            </a:r>
            <a:r>
              <a:rPr lang="ru-RU" b="1" dirty="0" smtClean="0"/>
              <a:t>) плодоножка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53978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26.Укажите варианты, в которых Не пишется слитно.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757064"/>
          </a:xfrm>
        </p:spPr>
        <p:txBody>
          <a:bodyPr/>
          <a:lstStyle/>
          <a:p>
            <a:r>
              <a:rPr lang="ru-RU" b="1" dirty="0" smtClean="0"/>
              <a:t>А) (не)весёлая, а грустная история</a:t>
            </a:r>
            <a:endParaRPr lang="ru-RU" b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39552" y="2204864"/>
            <a:ext cx="8147248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Б</a:t>
            </a:r>
            <a:r>
              <a:rPr lang="ru-RU" b="1" dirty="0" smtClean="0"/>
              <a:t>) (не)знакомая роща</a:t>
            </a:r>
            <a:endParaRPr lang="ru-RU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54032" y="2961928"/>
            <a:ext cx="8147248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В</a:t>
            </a:r>
            <a:r>
              <a:rPr lang="ru-RU" b="1" dirty="0" smtClean="0"/>
              <a:t>) вовсе (не)удачная покупка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83744" y="3861048"/>
            <a:ext cx="8147248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Г</a:t>
            </a:r>
            <a:r>
              <a:rPr lang="ru-RU" b="1" dirty="0" smtClean="0"/>
              <a:t>) (не)</a:t>
            </a:r>
            <a:r>
              <a:rPr lang="ru-RU" b="1" dirty="0" err="1" smtClean="0"/>
              <a:t>насытный</a:t>
            </a:r>
            <a:r>
              <a:rPr lang="ru-RU" b="1" dirty="0" smtClean="0"/>
              <a:t> зверь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81903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27.Укажите варианты, в которых на месте пропуска пишется  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757064"/>
          </a:xfrm>
        </p:spPr>
        <p:txBody>
          <a:bodyPr/>
          <a:lstStyle/>
          <a:p>
            <a:r>
              <a:rPr lang="ru-RU" b="1" dirty="0" smtClean="0"/>
              <a:t>А) Кто – то </a:t>
            </a:r>
            <a:r>
              <a:rPr lang="ru-RU" b="1" dirty="0" err="1" smtClean="0"/>
              <a:t>выбь</a:t>
            </a:r>
            <a:r>
              <a:rPr lang="ru-RU" b="1" dirty="0" smtClean="0"/>
              <a:t>..</a:t>
            </a:r>
            <a:r>
              <a:rPr lang="ru-RU" b="1" dirty="0" err="1" smtClean="0"/>
              <a:t>тся</a:t>
            </a:r>
            <a:r>
              <a:rPr lang="ru-RU" b="1" dirty="0" smtClean="0"/>
              <a:t> из сил.</a:t>
            </a:r>
            <a:endParaRPr lang="ru-RU" b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39552" y="2204864"/>
            <a:ext cx="8147248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Б</a:t>
            </a:r>
            <a:r>
              <a:rPr lang="ru-RU" b="1" dirty="0" smtClean="0"/>
              <a:t>) Никто его не </a:t>
            </a:r>
            <a:r>
              <a:rPr lang="ru-RU" b="1" dirty="0" err="1" smtClean="0"/>
              <a:t>обид..т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54032" y="2961928"/>
            <a:ext cx="8147248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В</a:t>
            </a:r>
            <a:r>
              <a:rPr lang="ru-RU" b="1" dirty="0" smtClean="0"/>
              <a:t>) Морщинки </a:t>
            </a:r>
            <a:r>
              <a:rPr lang="ru-RU" b="1" dirty="0" err="1" smtClean="0"/>
              <a:t>разглад</a:t>
            </a:r>
            <a:r>
              <a:rPr lang="ru-RU" b="1" dirty="0" smtClean="0"/>
              <a:t>..</a:t>
            </a:r>
            <a:r>
              <a:rPr lang="ru-RU" b="1" dirty="0" err="1" smtClean="0"/>
              <a:t>тся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83744" y="3861048"/>
            <a:ext cx="8147248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Г</a:t>
            </a:r>
            <a:r>
              <a:rPr lang="ru-RU" b="1" dirty="0" smtClean="0"/>
              <a:t>) Они многое </a:t>
            </a:r>
            <a:r>
              <a:rPr lang="ru-RU" b="1" dirty="0" err="1" smtClean="0"/>
              <a:t>терп</a:t>
            </a:r>
            <a:r>
              <a:rPr lang="ru-RU" b="1" dirty="0" smtClean="0"/>
              <a:t>..т.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3555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28.Укажите, какая стилистическая фигура использована.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757064"/>
          </a:xfrm>
        </p:spPr>
        <p:txBody>
          <a:bodyPr/>
          <a:lstStyle/>
          <a:p>
            <a:r>
              <a:rPr lang="ru-RU" b="1" dirty="0" smtClean="0"/>
              <a:t>А) эпитет</a:t>
            </a:r>
            <a:endParaRPr lang="ru-RU" b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39552" y="2204864"/>
            <a:ext cx="8147248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Б</a:t>
            </a:r>
            <a:r>
              <a:rPr lang="ru-RU" b="1" dirty="0" smtClean="0"/>
              <a:t>) метафора</a:t>
            </a:r>
            <a:endParaRPr lang="ru-RU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54032" y="2961928"/>
            <a:ext cx="8147248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В</a:t>
            </a:r>
            <a:r>
              <a:rPr lang="ru-RU" b="1" dirty="0" smtClean="0"/>
              <a:t>) эпифора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83744" y="3861048"/>
            <a:ext cx="8147248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Г</a:t>
            </a:r>
            <a:r>
              <a:rPr lang="ru-RU" b="1" dirty="0" smtClean="0"/>
              <a:t>) градация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6693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2.Укажите варианты, в которых нет звука (Ж).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757064"/>
          </a:xfrm>
        </p:spPr>
        <p:txBody>
          <a:bodyPr/>
          <a:lstStyle/>
          <a:p>
            <a:r>
              <a:rPr lang="ru-RU" b="1" dirty="0" smtClean="0"/>
              <a:t>А) жизнь</a:t>
            </a:r>
            <a:endParaRPr lang="ru-RU" b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066800" y="2324896"/>
            <a:ext cx="7772400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Б</a:t>
            </a:r>
            <a:r>
              <a:rPr lang="ru-RU" b="1" dirty="0" smtClean="0"/>
              <a:t>) перебежчик</a:t>
            </a:r>
            <a:endParaRPr lang="ru-RU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066800" y="3061784"/>
            <a:ext cx="7772400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В</a:t>
            </a:r>
            <a:r>
              <a:rPr lang="ru-RU" b="1" dirty="0" smtClean="0"/>
              <a:t>) дружба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078600" y="4005064"/>
            <a:ext cx="7772400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Г</a:t>
            </a:r>
            <a:r>
              <a:rPr lang="ru-RU" b="1" dirty="0" smtClean="0"/>
              <a:t>) пейзаж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15678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29.Укажите вариант, в котором  есть устаревшее слово – архаизм.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757064"/>
          </a:xfrm>
        </p:spPr>
        <p:txBody>
          <a:bodyPr/>
          <a:lstStyle/>
          <a:p>
            <a:r>
              <a:rPr lang="ru-RU" b="1" dirty="0" smtClean="0"/>
              <a:t>А) ямщик</a:t>
            </a:r>
            <a:endParaRPr lang="ru-RU" b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39552" y="2204864"/>
            <a:ext cx="8147248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Б</a:t>
            </a:r>
            <a:r>
              <a:rPr lang="ru-RU" b="1" dirty="0" smtClean="0"/>
              <a:t>) вече</a:t>
            </a:r>
            <a:endParaRPr lang="ru-RU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54032" y="2961928"/>
            <a:ext cx="8147248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В</a:t>
            </a:r>
            <a:r>
              <a:rPr lang="ru-RU" b="1" dirty="0" smtClean="0"/>
              <a:t>) армяк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83744" y="3861048"/>
            <a:ext cx="8147248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Г</a:t>
            </a:r>
            <a:r>
              <a:rPr lang="ru-RU" b="1" dirty="0" smtClean="0"/>
              <a:t>) чело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8477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30.Укажите, какие прилагательные могут образовывать степени </a:t>
            </a:r>
            <a:r>
              <a:rPr lang="ru-RU" dirty="0" err="1" smtClean="0"/>
              <a:t>сранения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757064"/>
          </a:xfrm>
        </p:spPr>
        <p:txBody>
          <a:bodyPr/>
          <a:lstStyle/>
          <a:p>
            <a:r>
              <a:rPr lang="ru-RU" b="1" dirty="0" smtClean="0"/>
              <a:t>А) железный</a:t>
            </a:r>
            <a:endParaRPr lang="ru-RU" b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39552" y="2204864"/>
            <a:ext cx="8147248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Б</a:t>
            </a:r>
            <a:r>
              <a:rPr lang="ru-RU" b="1" dirty="0" smtClean="0"/>
              <a:t>) медвежий</a:t>
            </a:r>
            <a:endParaRPr lang="ru-RU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54032" y="2961928"/>
            <a:ext cx="8147248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В</a:t>
            </a:r>
            <a:r>
              <a:rPr lang="ru-RU" b="1" dirty="0" smtClean="0"/>
              <a:t>) лёгкий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83744" y="3861048"/>
            <a:ext cx="8147248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Г</a:t>
            </a:r>
            <a:r>
              <a:rPr lang="ru-RU" b="1" dirty="0" smtClean="0"/>
              <a:t>) красивый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3990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3.Укажите варианты, в которых в слове все согласные звуки мягкие.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757064"/>
          </a:xfrm>
        </p:spPr>
        <p:txBody>
          <a:bodyPr/>
          <a:lstStyle/>
          <a:p>
            <a:r>
              <a:rPr lang="ru-RU" b="1" dirty="0" smtClean="0"/>
              <a:t>А) часы</a:t>
            </a:r>
            <a:endParaRPr lang="ru-RU" b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066800" y="2324896"/>
            <a:ext cx="7772400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Б</a:t>
            </a:r>
            <a:r>
              <a:rPr lang="ru-RU" b="1" dirty="0" smtClean="0"/>
              <a:t>) южный</a:t>
            </a:r>
            <a:endParaRPr lang="ru-RU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066800" y="3061784"/>
            <a:ext cx="7772400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В</a:t>
            </a:r>
            <a:r>
              <a:rPr lang="ru-RU" b="1" dirty="0" smtClean="0"/>
              <a:t>) приятель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078600" y="4005064"/>
            <a:ext cx="7772400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Г</a:t>
            </a:r>
            <a:r>
              <a:rPr lang="ru-RU" b="1" dirty="0" smtClean="0"/>
              <a:t>) рябь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8646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4. Укажите варианты, в которых все согласные звуки глухие.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757064"/>
          </a:xfrm>
        </p:spPr>
        <p:txBody>
          <a:bodyPr/>
          <a:lstStyle/>
          <a:p>
            <a:r>
              <a:rPr lang="ru-RU" b="1" dirty="0" smtClean="0"/>
              <a:t>А) ёж</a:t>
            </a:r>
            <a:endParaRPr lang="ru-RU" b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066800" y="2324896"/>
            <a:ext cx="7772400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Б</a:t>
            </a:r>
            <a:r>
              <a:rPr lang="ru-RU" b="1" dirty="0" smtClean="0"/>
              <a:t>) пять</a:t>
            </a:r>
            <a:endParaRPr lang="ru-RU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066800" y="3061784"/>
            <a:ext cx="7772400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В</a:t>
            </a:r>
            <a:r>
              <a:rPr lang="ru-RU" b="1" dirty="0" smtClean="0"/>
              <a:t>) воробей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078600" y="4005064"/>
            <a:ext cx="7772400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Г</a:t>
            </a:r>
            <a:r>
              <a:rPr lang="ru-RU" b="1" dirty="0" smtClean="0"/>
              <a:t>) шок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7393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5. Укажите варианты, в которых есть слово, употреблённое в переносном значении.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757064"/>
          </a:xfrm>
        </p:spPr>
        <p:txBody>
          <a:bodyPr/>
          <a:lstStyle/>
          <a:p>
            <a:r>
              <a:rPr lang="ru-RU" b="1" dirty="0" smtClean="0"/>
              <a:t>А) глухое недовольство</a:t>
            </a:r>
            <a:endParaRPr lang="ru-RU" b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066800" y="2324896"/>
            <a:ext cx="7772400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Б</a:t>
            </a:r>
            <a:r>
              <a:rPr lang="ru-RU" b="1" dirty="0" smtClean="0"/>
              <a:t>) горячие пирожки</a:t>
            </a:r>
            <a:endParaRPr lang="ru-RU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066800" y="3061784"/>
            <a:ext cx="7772400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В</a:t>
            </a:r>
            <a:r>
              <a:rPr lang="ru-RU" b="1" dirty="0" smtClean="0"/>
              <a:t>) глухая деревня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078600" y="4005064"/>
            <a:ext cx="7772400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Г</a:t>
            </a:r>
            <a:r>
              <a:rPr lang="ru-RU" b="1" dirty="0" smtClean="0"/>
              <a:t>) горячий суп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21741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964488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 6.</a:t>
            </a:r>
            <a:r>
              <a:rPr lang="ru-RU" sz="3600" dirty="0" smtClean="0"/>
              <a:t>Укажите варианты, где допущены ошибки в толковании лексического значения слова.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132440" cy="864096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А) клавесин – старинный </a:t>
            </a:r>
            <a:r>
              <a:rPr lang="ru-RU" b="1" dirty="0" err="1" smtClean="0"/>
              <a:t>клавишно</a:t>
            </a:r>
            <a:r>
              <a:rPr lang="ru-RU" b="1" dirty="0" smtClean="0"/>
              <a:t> – струнный щипковый музыкальный инструмент. </a:t>
            </a:r>
            <a:endParaRPr lang="ru-RU" b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39552" y="2671196"/>
            <a:ext cx="8223520" cy="97382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Б</a:t>
            </a:r>
            <a:r>
              <a:rPr lang="ru-RU" b="1" dirty="0" smtClean="0"/>
              <a:t>) инцидент – происшествие неприятного характера, недоразумение.</a:t>
            </a:r>
            <a:endParaRPr lang="ru-RU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60504" y="3645024"/>
            <a:ext cx="8240256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В</a:t>
            </a:r>
            <a:r>
              <a:rPr lang="ru-RU" b="1" dirty="0" smtClean="0"/>
              <a:t>) инкогнито – преднамеренное появление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39552" y="4509120"/>
            <a:ext cx="8276048" cy="9361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Г</a:t>
            </a:r>
            <a:r>
              <a:rPr lang="ru-RU" b="1" dirty="0" smtClean="0"/>
              <a:t>) реквием – праздничное музыкальное произведение.  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2211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7. Укажите варианты, в которых на месте пропуска пишется – ЕЙ.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757064"/>
          </a:xfrm>
        </p:spPr>
        <p:txBody>
          <a:bodyPr/>
          <a:lstStyle/>
          <a:p>
            <a:r>
              <a:rPr lang="ru-RU" b="1" dirty="0" smtClean="0"/>
              <a:t>А) несколько </a:t>
            </a:r>
            <a:r>
              <a:rPr lang="ru-RU" b="1" dirty="0" err="1" smtClean="0"/>
              <a:t>нян</a:t>
            </a:r>
            <a:r>
              <a:rPr lang="ru-RU" b="1" dirty="0" smtClean="0"/>
              <a:t>…</a:t>
            </a:r>
            <a:endParaRPr lang="ru-RU" b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066800" y="2324896"/>
            <a:ext cx="7772400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Б</a:t>
            </a:r>
            <a:r>
              <a:rPr lang="ru-RU" b="1" dirty="0" smtClean="0"/>
              <a:t>) несколько </a:t>
            </a:r>
            <a:r>
              <a:rPr lang="ru-RU" b="1" dirty="0" err="1" smtClean="0"/>
              <a:t>кегл</a:t>
            </a:r>
            <a:r>
              <a:rPr lang="ru-RU" b="1" dirty="0" smtClean="0"/>
              <a:t>…</a:t>
            </a:r>
            <a:endParaRPr lang="ru-RU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066800" y="3061784"/>
            <a:ext cx="7772400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В</a:t>
            </a:r>
            <a:r>
              <a:rPr lang="ru-RU" b="1" dirty="0" smtClean="0"/>
              <a:t>) несколько </a:t>
            </a:r>
            <a:r>
              <a:rPr lang="ru-RU" b="1" dirty="0" err="1" smtClean="0"/>
              <a:t>пригоршн</a:t>
            </a:r>
            <a:r>
              <a:rPr lang="ru-RU" b="1" dirty="0" smtClean="0"/>
              <a:t>...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078600" y="4005064"/>
            <a:ext cx="7772400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Г</a:t>
            </a:r>
            <a:r>
              <a:rPr lang="ru-RU" b="1" dirty="0" smtClean="0"/>
              <a:t>) несколько </a:t>
            </a:r>
            <a:r>
              <a:rPr lang="ru-RU" b="1" dirty="0" err="1" smtClean="0"/>
              <a:t>вафел</a:t>
            </a:r>
            <a:r>
              <a:rPr lang="ru-RU" b="1" dirty="0" smtClean="0"/>
              <a:t>…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401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8. Укажите варианты, в которых на  месте пропуска не пишется -ОВ.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757064"/>
          </a:xfrm>
        </p:spPr>
        <p:txBody>
          <a:bodyPr/>
          <a:lstStyle/>
          <a:p>
            <a:r>
              <a:rPr lang="ru-RU" b="1" dirty="0" smtClean="0"/>
              <a:t>А) нет яблок…</a:t>
            </a:r>
            <a:endParaRPr lang="ru-RU" b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066800" y="2324896"/>
            <a:ext cx="7772400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Б</a:t>
            </a:r>
            <a:r>
              <a:rPr lang="ru-RU" b="1" dirty="0" smtClean="0"/>
              <a:t>) килограмм апельсин…</a:t>
            </a:r>
            <a:endParaRPr lang="ru-RU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066800" y="3061784"/>
            <a:ext cx="7772400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В</a:t>
            </a:r>
            <a:r>
              <a:rPr lang="ru-RU" b="1" dirty="0" smtClean="0"/>
              <a:t>) много маслин…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078600" y="4005064"/>
            <a:ext cx="7772400" cy="75706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Г</a:t>
            </a:r>
            <a:r>
              <a:rPr lang="ru-RU" b="1" dirty="0" smtClean="0"/>
              <a:t>) нет помидор…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1723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96</TotalTime>
  <Words>854</Words>
  <Application>Microsoft Office PowerPoint</Application>
  <PresentationFormat>Экран (4:3)</PresentationFormat>
  <Paragraphs>151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Справедливость</vt:lpstr>
      <vt:lpstr>Тест -  повторение 6 класс</vt:lpstr>
      <vt:lpstr>1. Укажите варианты, в которых нарушены нормы сочетаемости.</vt:lpstr>
      <vt:lpstr> 2.Укажите варианты, в которых нет звука (Ж).</vt:lpstr>
      <vt:lpstr> 3.Укажите варианты, в которых в слове все согласные звуки мягкие.</vt:lpstr>
      <vt:lpstr>4. Укажите варианты, в которых все согласные звуки глухие.</vt:lpstr>
      <vt:lpstr>5. Укажите варианты, в которых есть слово, употреблённое в переносном значении.</vt:lpstr>
      <vt:lpstr> 6.Укажите варианты, где допущены ошибки в толковании лексического значения слова. </vt:lpstr>
      <vt:lpstr> 7. Укажите варианты, в которых на месте пропуска пишется – ЕЙ.</vt:lpstr>
      <vt:lpstr> 8. Укажите варианты, в которых на  месте пропуска не пишется -ОВ. </vt:lpstr>
      <vt:lpstr> 9. Укажите варианты, в которых в слове нет суффикса.</vt:lpstr>
      <vt:lpstr>10. Укажите варианты, в которых есть собирательное числительное.</vt:lpstr>
      <vt:lpstr>11. Укажите варианты, в которых есть дробные числительные</vt:lpstr>
      <vt:lpstr> 12.Укажите варианты, в которых допущены ошибки в написании числительных</vt:lpstr>
      <vt:lpstr> 13.Укажите варианты, в которых есть порядковое числительное.</vt:lpstr>
      <vt:lpstr>14. Укажите варианты, в которых на месте пропуска пишется И.</vt:lpstr>
      <vt:lpstr> 15.Укажите варианты, в которых допущена ошибка в написании числительных</vt:lpstr>
      <vt:lpstr> 16.Укажите верное толкование фразеологизма: Тридцать сребреников</vt:lpstr>
      <vt:lpstr> 17.Укажите, каким членом предложения является слово: пятый     Вышел пятый номер газеты.</vt:lpstr>
      <vt:lpstr> 18.Укажите варианты, в которых на месте пропуска пишется суффикс – СК-.</vt:lpstr>
      <vt:lpstr>19.Укажите варианты, в которых на месте пропуска пишется И.</vt:lpstr>
      <vt:lpstr>20.Укажите варианты, в которых допущена орфографическая ошибка.</vt:lpstr>
      <vt:lpstr>21.Укажите, на какие разряды делятся числительные по значению.</vt:lpstr>
      <vt:lpstr>22.Укажите, какой морфемой является – УМЯ при разборе слова  ДВУМЯСТАМИ.</vt:lpstr>
      <vt:lpstr>23.Укажите варианты, в которых на месте пропуска пишется НН.</vt:lpstr>
      <vt:lpstr>24.Укажите варианты, в которых на месте пропуска пишется Н.</vt:lpstr>
      <vt:lpstr>25.Укажите слова, в состав которых входят два корня</vt:lpstr>
      <vt:lpstr>26.Укажите варианты, в которых Не пишется слитно.</vt:lpstr>
      <vt:lpstr>27.Укажите варианты, в которых на месте пропуска пишется  Я.</vt:lpstr>
      <vt:lpstr>28.Укажите, какая стилистическая фигура использована.</vt:lpstr>
      <vt:lpstr>29.Укажите вариант, в котором  есть устаревшее слово – архаизм.</vt:lpstr>
      <vt:lpstr>30.Укажите, какие прилагательные могут образовывать степени сранения.</vt:lpstr>
    </vt:vector>
  </TitlesOfParts>
  <Company>DNA Project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DNA7 X86</dc:creator>
  <cp:lastModifiedBy>DNA7 X86</cp:lastModifiedBy>
  <cp:revision>10</cp:revision>
  <dcterms:created xsi:type="dcterms:W3CDTF">2014-05-21T10:37:13Z</dcterms:created>
  <dcterms:modified xsi:type="dcterms:W3CDTF">2014-05-21T12:14:02Z</dcterms:modified>
</cp:coreProperties>
</file>