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0" r:id="rId4"/>
    <p:sldId id="271" r:id="rId5"/>
    <p:sldId id="261" r:id="rId6"/>
    <p:sldId id="272" r:id="rId7"/>
    <p:sldId id="259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76A0E-2565-4ACF-B9D6-777E8B40C8D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4CA79-6625-4E79-BE5E-4B9CBF433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D6916D-0CC1-4191-BC5D-9EDD8A0D15E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631C9B-5135-48D7-A9A7-81FF9E3FAC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стране изученных наречий.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Обобщающий урок.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слитно   </a:t>
            </a:r>
            <a:r>
              <a:rPr lang="ru-RU" b="1" dirty="0" smtClean="0"/>
              <a:t>                                             </a:t>
            </a:r>
            <a:r>
              <a:rPr lang="ru-RU" b="1" u="sng" dirty="0" smtClean="0"/>
              <a:t>раздельно</a:t>
            </a:r>
            <a:endParaRPr lang="ru-RU" dirty="0" smtClean="0"/>
          </a:p>
          <a:p>
            <a:r>
              <a:rPr lang="ru-RU" dirty="0" smtClean="0"/>
              <a:t>        + -</a:t>
            </a:r>
            <a:r>
              <a:rPr lang="ru-RU" dirty="0" err="1" smtClean="0"/>
              <a:t>ую</a:t>
            </a:r>
            <a:r>
              <a:rPr lang="ru-RU" dirty="0" smtClean="0"/>
              <a:t> ( впустую)                        в открытую</a:t>
            </a:r>
          </a:p>
          <a:p>
            <a:r>
              <a:rPr lang="ru-RU" dirty="0" smtClean="0"/>
              <a:t>в, на + </a:t>
            </a:r>
            <a:r>
              <a:rPr lang="ru-RU" dirty="0" err="1" smtClean="0"/>
              <a:t>собират</a:t>
            </a:r>
            <a:r>
              <a:rPr lang="ru-RU" dirty="0" smtClean="0"/>
              <a:t>. числит.                    на боковую</a:t>
            </a:r>
          </a:p>
          <a:p>
            <a:r>
              <a:rPr lang="ru-RU" dirty="0" smtClean="0"/>
              <a:t>           ( втрое, натрое)                       на мировую</a:t>
            </a:r>
          </a:p>
          <a:p>
            <a:r>
              <a:rPr lang="ru-RU" dirty="0" smtClean="0"/>
              <a:t>наречия с корнями                                    + </a:t>
            </a:r>
            <a:r>
              <a:rPr lang="ru-RU" dirty="0" err="1" smtClean="0"/>
              <a:t>собират</a:t>
            </a:r>
            <a:r>
              <a:rPr lang="ru-RU" dirty="0" smtClean="0"/>
              <a:t>. числит.                </a:t>
            </a:r>
          </a:p>
          <a:p>
            <a:r>
              <a:rPr lang="ru-RU" dirty="0" smtClean="0"/>
              <a:t> ВЕРХ, НИЗ,ГЛУБЬ,                         на -их, - </a:t>
            </a:r>
            <a:r>
              <a:rPr lang="ru-RU" dirty="0" err="1" smtClean="0"/>
              <a:t>ых</a:t>
            </a:r>
            <a:endParaRPr lang="ru-RU" dirty="0" smtClean="0"/>
          </a:p>
          <a:p>
            <a:r>
              <a:rPr lang="ru-RU" dirty="0" smtClean="0"/>
              <a:t>    ДАЛЬ,ВЫСЬ,ПЕРЕД                       на  четверых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+ 	от </a:t>
            </a:r>
            <a:r>
              <a:rPr lang="ru-RU" dirty="0" err="1" smtClean="0"/>
              <a:t>прилаг</a:t>
            </a:r>
            <a:r>
              <a:rPr lang="ru-RU" dirty="0" smtClean="0"/>
              <a:t>.                         по + собств. </a:t>
            </a:r>
            <a:r>
              <a:rPr lang="ru-RU" dirty="0" err="1" smtClean="0"/>
              <a:t>числ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       (дочиста)                             по трое</a:t>
            </a:r>
          </a:p>
          <a:p>
            <a:r>
              <a:rPr lang="ru-RU" dirty="0" smtClean="0"/>
              <a:t>                                                                     + слово, начин. с </a:t>
            </a:r>
            <a:r>
              <a:rPr lang="ru-RU" dirty="0" err="1" smtClean="0"/>
              <a:t>гласн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                                                  без оглядки, до упаду</a:t>
            </a:r>
          </a:p>
          <a:p>
            <a:r>
              <a:rPr lang="ru-RU" dirty="0" smtClean="0"/>
              <a:t>                                                             если сущ. сохранило некоторые  </a:t>
            </a:r>
          </a:p>
          <a:p>
            <a:r>
              <a:rPr lang="ru-RU" dirty="0" smtClean="0"/>
              <a:t>                                                                   падежные формы: под </a:t>
            </a:r>
          </a:p>
          <a:p>
            <a:r>
              <a:rPr lang="ru-RU" dirty="0" smtClean="0"/>
              <a:t>                                                                   мышкой, под мышку.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48" y="1643050"/>
            <a:ext cx="50006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143770" y="1714488"/>
            <a:ext cx="142082" cy="79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14348" y="4214818"/>
            <a:ext cx="42862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071538" y="4286256"/>
            <a:ext cx="14287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500166" y="4143380"/>
            <a:ext cx="214314" cy="2143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714480" y="4143380"/>
            <a:ext cx="214314" cy="2143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29190" y="2643182"/>
            <a:ext cx="50006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357818" y="2714620"/>
            <a:ext cx="14287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43504" y="4929198"/>
            <a:ext cx="35719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429256" y="5000636"/>
            <a:ext cx="14287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4800" y="1500174"/>
            <a:ext cx="4191000" cy="4824426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Слитно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Вкрутую</a:t>
            </a:r>
          </a:p>
          <a:p>
            <a:r>
              <a:rPr lang="ru-RU" sz="3600" dirty="0" smtClean="0"/>
              <a:t> вдвое</a:t>
            </a:r>
          </a:p>
          <a:p>
            <a:r>
              <a:rPr lang="ru-RU" sz="3600" dirty="0" smtClean="0"/>
              <a:t> надвое </a:t>
            </a:r>
          </a:p>
          <a:p>
            <a:r>
              <a:rPr lang="ru-RU" sz="3600" dirty="0" smtClean="0"/>
              <a:t> докрасна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343400" cy="47529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600" dirty="0" smtClean="0">
                <a:solidFill>
                  <a:srgbClr val="FF0000"/>
                </a:solidFill>
              </a:rPr>
              <a:t>Раздельно </a:t>
            </a:r>
          </a:p>
          <a:p>
            <a:pPr lvl="0">
              <a:buNone/>
            </a:pPr>
            <a:endParaRPr lang="ru-RU" sz="3600" dirty="0" smtClean="0"/>
          </a:p>
          <a:p>
            <a:pPr lvl="0"/>
            <a:r>
              <a:rPr lang="ru-RU" sz="3600" dirty="0" smtClean="0"/>
              <a:t>В открытую</a:t>
            </a:r>
          </a:p>
          <a:p>
            <a:pPr lvl="0"/>
            <a:r>
              <a:rPr lang="ru-RU" sz="3600" dirty="0" smtClean="0"/>
              <a:t> на боковую</a:t>
            </a:r>
          </a:p>
          <a:p>
            <a:pPr lvl="0"/>
            <a:r>
              <a:rPr lang="ru-RU" sz="3600" dirty="0" smtClean="0"/>
              <a:t> по двое</a:t>
            </a:r>
          </a:p>
          <a:p>
            <a:pPr lvl="0"/>
            <a:r>
              <a:rPr lang="ru-RU" sz="3600" dirty="0" smtClean="0"/>
              <a:t> на мировую</a:t>
            </a:r>
          </a:p>
          <a:p>
            <a:pPr lvl="0"/>
            <a:r>
              <a:rPr lang="ru-RU" sz="3600" dirty="0" smtClean="0"/>
              <a:t> без оглядки </a:t>
            </a:r>
          </a:p>
          <a:p>
            <a:pPr lvl="0"/>
            <a:r>
              <a:rPr lang="ru-RU" sz="3600" dirty="0" smtClean="0"/>
              <a:t> до упаду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  отличить наречие от других частей речи.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900" dirty="0" smtClean="0">
                <a:solidFill>
                  <a:srgbClr val="FF0000"/>
                </a:solidFill>
              </a:rPr>
              <a:t>Алгоритм.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sz="4000" dirty="0" smtClean="0"/>
              <a:t>1. На какой вопрос отвечает?</a:t>
            </a:r>
          </a:p>
          <a:p>
            <a:pPr lvl="0">
              <a:buNone/>
            </a:pPr>
            <a:r>
              <a:rPr lang="ru-RU" sz="4000" dirty="0" smtClean="0"/>
              <a:t>2. Что обозначает?</a:t>
            </a:r>
          </a:p>
          <a:p>
            <a:pPr lvl="0">
              <a:buNone/>
            </a:pPr>
            <a:r>
              <a:rPr lang="ru-RU" sz="4000" dirty="0" smtClean="0"/>
              <a:t>3. К какому слову относится?</a:t>
            </a:r>
          </a:p>
          <a:p>
            <a:pPr lvl="0">
              <a:buNone/>
            </a:pPr>
            <a:r>
              <a:rPr lang="ru-RU" sz="4000" dirty="0" smtClean="0"/>
              <a:t>4.Какую роль в предложении выполняет?</a:t>
            </a:r>
          </a:p>
          <a:p>
            <a:pPr>
              <a:buNone/>
            </a:pPr>
            <a:r>
              <a:rPr lang="ru-RU" sz="4000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буквы.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Наследство растеря..о</a:t>
            </a:r>
          </a:p>
          <a:p>
            <a:r>
              <a:rPr lang="ru-RU" sz="4400" dirty="0" smtClean="0"/>
              <a:t> Говорил и смотрел растеря…о</a:t>
            </a:r>
          </a:p>
          <a:p>
            <a:r>
              <a:rPr lang="ru-RU" sz="4400" dirty="0" smtClean="0"/>
              <a:t>  Озеро </a:t>
            </a:r>
            <a:r>
              <a:rPr lang="ru-RU" sz="4400" dirty="0" err="1" smtClean="0"/>
              <a:t>взволнова</a:t>
            </a:r>
            <a:r>
              <a:rPr lang="ru-RU" sz="4400" dirty="0" smtClean="0"/>
              <a:t>…о бурей</a:t>
            </a:r>
          </a:p>
          <a:p>
            <a:r>
              <a:rPr lang="ru-RU" sz="4400" dirty="0" smtClean="0"/>
              <a:t>  Оратор говорил </a:t>
            </a:r>
            <a:r>
              <a:rPr lang="ru-RU" sz="4400" dirty="0" err="1" smtClean="0"/>
              <a:t>взволнова</a:t>
            </a:r>
            <a:r>
              <a:rPr lang="ru-RU" sz="4400" dirty="0" smtClean="0"/>
              <a:t>…о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Четвертое лишнее.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Едва(</a:t>
            </a:r>
            <a:r>
              <a:rPr lang="ru-RU" sz="4000" dirty="0" err="1" smtClean="0"/>
              <a:t>едва</a:t>
            </a:r>
            <a:r>
              <a:rPr lang="ru-RU" sz="4000" dirty="0" smtClean="0"/>
              <a:t>),  (по)волчьи,  (кое)как, по(долгу). 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err="1" smtClean="0"/>
              <a:t>Издалек</a:t>
            </a:r>
            <a:r>
              <a:rPr lang="ru-RU" sz="4000" dirty="0" smtClean="0"/>
              <a:t>..,   </a:t>
            </a:r>
            <a:r>
              <a:rPr lang="ru-RU" sz="4000" dirty="0" err="1" smtClean="0"/>
              <a:t>воедин</a:t>
            </a:r>
            <a:r>
              <a:rPr lang="ru-RU" sz="4000" dirty="0" smtClean="0"/>
              <a:t>..,   </a:t>
            </a:r>
            <a:r>
              <a:rPr lang="ru-RU" sz="4000" dirty="0" err="1" smtClean="0"/>
              <a:t>издавн</a:t>
            </a:r>
            <a:r>
              <a:rPr lang="ru-RU" sz="4000" dirty="0" smtClean="0"/>
              <a:t>..,  </a:t>
            </a:r>
            <a:r>
              <a:rPr lang="ru-RU" sz="4000" dirty="0" err="1" smtClean="0"/>
              <a:t>изредк</a:t>
            </a:r>
            <a:r>
              <a:rPr lang="ru-RU" sz="4000" dirty="0" smtClean="0"/>
              <a:t>...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Горяч..,  свеж..,  колюч..,  общ..  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Четвертое лишнее.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Торжестве…о,   </a:t>
            </a:r>
            <a:r>
              <a:rPr lang="ru-RU" sz="4000" dirty="0" err="1" smtClean="0"/>
              <a:t>пута</a:t>
            </a:r>
            <a:r>
              <a:rPr lang="ru-RU" sz="4000" dirty="0" smtClean="0"/>
              <a:t>…о,  мужестве…о,    </a:t>
            </a:r>
            <a:r>
              <a:rPr lang="ru-RU" sz="4000" dirty="0" err="1" smtClean="0"/>
              <a:t>раздраже</a:t>
            </a:r>
            <a:r>
              <a:rPr lang="ru-RU" sz="4000" dirty="0" smtClean="0"/>
              <a:t>…о .</a:t>
            </a:r>
          </a:p>
          <a:p>
            <a:pPr>
              <a:buNone/>
            </a:pPr>
            <a:r>
              <a:rPr lang="ru-RU" sz="4000" dirty="0" smtClean="0"/>
              <a:t>      </a:t>
            </a:r>
          </a:p>
          <a:p>
            <a:r>
              <a:rPr lang="ru-RU" sz="4000" dirty="0" smtClean="0"/>
              <a:t> </a:t>
            </a:r>
            <a:r>
              <a:rPr lang="ru-RU" sz="4000" dirty="0" err="1" smtClean="0"/>
              <a:t>Настеж</a:t>
            </a:r>
            <a:r>
              <a:rPr lang="ru-RU" sz="4000" dirty="0" smtClean="0"/>
              <a:t>..,    </a:t>
            </a:r>
            <a:r>
              <a:rPr lang="ru-RU" sz="4000" dirty="0" err="1" smtClean="0"/>
              <a:t>наотмаш</a:t>
            </a:r>
            <a:r>
              <a:rPr lang="ru-RU" sz="4000" dirty="0" smtClean="0"/>
              <a:t>..,    </a:t>
            </a:r>
            <a:r>
              <a:rPr lang="ru-RU" sz="4000" dirty="0" err="1" smtClean="0"/>
              <a:t>сплош</a:t>
            </a:r>
            <a:r>
              <a:rPr lang="ru-RU" sz="4000" dirty="0" smtClean="0"/>
              <a:t>..,  невтерпёж..   .</a:t>
            </a:r>
          </a:p>
          <a:p>
            <a:endParaRPr lang="ru-RU" sz="4000" dirty="0" smtClean="0"/>
          </a:p>
          <a:p>
            <a:r>
              <a:rPr lang="ru-RU" sz="4000" dirty="0" smtClean="0"/>
              <a:t>  Н..где,  н..зачем, н..куда, н..когда 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i="1" dirty="0" smtClean="0"/>
              <a:t>1.</a:t>
            </a:r>
            <a:r>
              <a:rPr lang="ru-RU" sz="4400" dirty="0" smtClean="0"/>
              <a:t> Напишите по три примера на каждую орфограмму, изученную по теме “Наречие”.</a:t>
            </a:r>
          </a:p>
          <a:p>
            <a:r>
              <a:rPr lang="ru-RU" sz="4400" dirty="0" smtClean="0"/>
              <a:t>2. Выпишите наречия из рассказа А.П.Чехова «Хирургия»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Закончи одно из предложений.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/>
              <a:t>Сегодня на уроке я пришёл к выводу …     </a:t>
            </a:r>
          </a:p>
          <a:p>
            <a:r>
              <a:rPr lang="ru-RU" sz="3600" dirty="0" smtClean="0"/>
              <a:t>Мне было сложно …       .</a:t>
            </a:r>
          </a:p>
          <a:p>
            <a:r>
              <a:rPr lang="ru-RU" sz="3600" dirty="0" smtClean="0"/>
              <a:t>Мне было легко …    .</a:t>
            </a:r>
          </a:p>
          <a:p>
            <a:r>
              <a:rPr lang="ru-RU" sz="3600" dirty="0" smtClean="0"/>
              <a:t>Хочу пожелать …  .</a:t>
            </a:r>
          </a:p>
          <a:p>
            <a:r>
              <a:rPr lang="ru-RU" sz="3600" dirty="0" smtClean="0"/>
              <a:t>Сегодняшний урок …   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Цели  </a:t>
            </a:r>
            <a:r>
              <a:rPr lang="ru-RU" b="1" dirty="0" smtClean="0"/>
              <a:t>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) обобщить знания по теме « Наречие» ; </a:t>
            </a:r>
            <a:endParaRPr lang="ru-RU" dirty="0"/>
          </a:p>
          <a:p>
            <a:r>
              <a:rPr lang="ru-RU" b="1" dirty="0"/>
              <a:t>2)развивать умения  правильно  применять изученные правила ; </a:t>
            </a:r>
            <a:endParaRPr lang="ru-RU" dirty="0"/>
          </a:p>
          <a:p>
            <a:r>
              <a:rPr lang="ru-RU" b="1" dirty="0"/>
              <a:t>3) совершенствовать умения и навыки , связанные с нахождением </a:t>
            </a:r>
            <a:r>
              <a:rPr lang="ru-RU" b="1" dirty="0" smtClean="0"/>
              <a:t>наречий </a:t>
            </a:r>
            <a:r>
              <a:rPr lang="ru-RU" b="1" dirty="0"/>
              <a:t>в </a:t>
            </a:r>
            <a:r>
              <a:rPr lang="ru-RU" b="1" dirty="0" smtClean="0"/>
              <a:t>предложении, их </a:t>
            </a:r>
            <a:r>
              <a:rPr lang="ru-RU" b="1" dirty="0"/>
              <a:t>синтаксической ролью, образованием, правописанием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71472" y="1428736"/>
            <a:ext cx="3929090" cy="46910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29124" y="273050"/>
            <a:ext cx="4257676" cy="5853113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  <p:pic>
        <p:nvPicPr>
          <p:cNvPr id="1026" name="Picture 2" descr="C:\Documents and Settings\Ирина\Мои документы\Мои рисунки\пейза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58" y="214290"/>
            <a:ext cx="4476750" cy="33575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00496" y="474345"/>
            <a:ext cx="47863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smtClean="0"/>
              <a:t>Наш язык и скромен, и богат,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В </a:t>
            </a:r>
            <a:r>
              <a:rPr lang="ru-RU" b="1" i="1" dirty="0" smtClean="0"/>
              <a:t>каждом слове скрыт </a:t>
            </a:r>
            <a:br>
              <a:rPr lang="ru-RU" b="1" i="1" dirty="0" smtClean="0"/>
            </a:br>
            <a:r>
              <a:rPr lang="ru-RU" b="1" i="1" dirty="0" smtClean="0"/>
              <a:t>чудесный клад.</a:t>
            </a:r>
            <a:br>
              <a:rPr lang="ru-RU" b="1" i="1" dirty="0" smtClean="0"/>
            </a:br>
            <a:r>
              <a:rPr lang="ru-RU" b="1" i="1" dirty="0" smtClean="0"/>
              <a:t>Слово «высоко» произнеси - </a:t>
            </a:r>
            <a:br>
              <a:rPr lang="ru-RU" b="1" i="1" dirty="0" smtClean="0"/>
            </a:br>
            <a:r>
              <a:rPr lang="ru-RU" b="1" i="1" dirty="0" smtClean="0"/>
              <a:t>И представишь сразу </a:t>
            </a:r>
            <a:br>
              <a:rPr lang="ru-RU" b="1" i="1" dirty="0" smtClean="0"/>
            </a:br>
            <a:r>
              <a:rPr lang="ru-RU" b="1" i="1" dirty="0" smtClean="0"/>
              <a:t>неба синь.</a:t>
            </a:r>
            <a:br>
              <a:rPr lang="ru-RU" b="1" i="1" dirty="0" smtClean="0"/>
            </a:br>
            <a:r>
              <a:rPr lang="ru-RU" b="1" i="1" dirty="0" smtClean="0"/>
              <a:t>Вспомнится наречие </a:t>
            </a:r>
            <a:br>
              <a:rPr lang="ru-RU" b="1" i="1" dirty="0" smtClean="0"/>
            </a:br>
            <a:r>
              <a:rPr lang="ru-RU" b="1" i="1" dirty="0" smtClean="0"/>
              <a:t>«светло», </a:t>
            </a:r>
            <a:br>
              <a:rPr lang="ru-RU" b="1" i="1" dirty="0" smtClean="0"/>
            </a:br>
            <a:r>
              <a:rPr lang="ru-RU" b="1" i="1" dirty="0" smtClean="0"/>
              <a:t>И увидишь - солнышко </a:t>
            </a:r>
            <a:br>
              <a:rPr lang="ru-RU" b="1" i="1" dirty="0" smtClean="0"/>
            </a:br>
            <a:r>
              <a:rPr lang="ru-RU" b="1" i="1" dirty="0" smtClean="0"/>
              <a:t>взошло.</a:t>
            </a:r>
            <a:br>
              <a:rPr lang="ru-RU" b="1" i="1" dirty="0" smtClean="0"/>
            </a:br>
            <a:r>
              <a:rPr lang="ru-RU" b="1" i="1" dirty="0" smtClean="0"/>
              <a:t>Если скажешь ты «темно», </a:t>
            </a:r>
            <a:br>
              <a:rPr lang="ru-RU" b="1" i="1" dirty="0" smtClean="0"/>
            </a:br>
            <a:r>
              <a:rPr lang="ru-RU" b="1" i="1" dirty="0" smtClean="0"/>
              <a:t>Сразу вечер постучит в окно.</a:t>
            </a:r>
            <a:br>
              <a:rPr lang="ru-RU" b="1" i="1" dirty="0" smtClean="0"/>
            </a:br>
            <a:r>
              <a:rPr lang="ru-RU" b="1" i="1" dirty="0" smtClean="0"/>
              <a:t>Если скажешь </a:t>
            </a:r>
            <a:br>
              <a:rPr lang="ru-RU" b="1" i="1" dirty="0" smtClean="0"/>
            </a:br>
            <a:r>
              <a:rPr lang="ru-RU" b="1" i="1" dirty="0" smtClean="0"/>
              <a:t>«ароматно» ты,</a:t>
            </a:r>
            <a:br>
              <a:rPr lang="ru-RU" b="1" i="1" dirty="0" smtClean="0"/>
            </a:br>
            <a:r>
              <a:rPr lang="ru-RU" b="1" i="1" dirty="0" smtClean="0"/>
              <a:t>Сразу вспомнишь ландыша </a:t>
            </a:r>
            <a:br>
              <a:rPr lang="ru-RU" b="1" i="1" dirty="0" smtClean="0"/>
            </a:br>
            <a:r>
              <a:rPr lang="ru-RU" b="1" i="1" dirty="0" smtClean="0"/>
              <a:t>цветы.</a:t>
            </a:r>
            <a:br>
              <a:rPr lang="ru-RU" b="1" i="1" dirty="0" smtClean="0"/>
            </a:br>
            <a:r>
              <a:rPr lang="ru-RU" b="1" i="1" dirty="0" smtClean="0"/>
              <a:t>Ну а если скажешь ты </a:t>
            </a:r>
            <a:br>
              <a:rPr lang="ru-RU" b="1" i="1" dirty="0" smtClean="0"/>
            </a:br>
            <a:r>
              <a:rPr lang="ru-RU" b="1" i="1" dirty="0" smtClean="0"/>
              <a:t>«красиво»,</a:t>
            </a:r>
            <a:br>
              <a:rPr lang="ru-RU" b="1" i="1" dirty="0" smtClean="0"/>
            </a:br>
            <a:r>
              <a:rPr lang="ru-RU" b="1" i="1" dirty="0" smtClean="0"/>
              <a:t>Пред тобою сразу вся Россия!</a:t>
            </a:r>
          </a:p>
          <a:p>
            <a:pPr algn="r"/>
            <a:r>
              <a:rPr lang="ru-RU" b="1" dirty="0" smtClean="0"/>
              <a:t>                                                                                                </a:t>
            </a:r>
            <a:r>
              <a:rPr lang="ru-RU" b="1" dirty="0" smtClean="0"/>
              <a:t>Эля Куклина.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наречия употребляются в речи?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/>
          <a:lstStyle/>
          <a:p>
            <a:pPr algn="r">
              <a:buNone/>
            </a:pPr>
            <a:r>
              <a:rPr lang="ru-RU" sz="6000" dirty="0" smtClean="0"/>
              <a:t> </a:t>
            </a:r>
            <a:r>
              <a:rPr lang="ru-RU" sz="6000" b="1" dirty="0" smtClean="0"/>
              <a:t>«Наречия – это слова, которые «живописуют» нашу речь, отвечая за удачу общения.»       </a:t>
            </a:r>
            <a:r>
              <a:rPr lang="ru-RU" sz="4000" b="1" dirty="0" smtClean="0"/>
              <a:t>Шахматов.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5400" b="1" i="1" dirty="0" smtClean="0"/>
              <a:t>высоко</a:t>
            </a:r>
          </a:p>
          <a:p>
            <a:pPr algn="ctr">
              <a:buNone/>
            </a:pPr>
            <a:r>
              <a:rPr lang="ru-RU" sz="5400" b="1" i="1" dirty="0" smtClean="0"/>
              <a:t> светло </a:t>
            </a:r>
          </a:p>
          <a:p>
            <a:pPr algn="ctr">
              <a:buNone/>
            </a:pPr>
            <a:r>
              <a:rPr lang="ru-RU" sz="5400" b="1" i="1" dirty="0" smtClean="0"/>
              <a:t>темно</a:t>
            </a:r>
          </a:p>
          <a:p>
            <a:pPr algn="ctr">
              <a:buNone/>
            </a:pPr>
            <a:r>
              <a:rPr lang="ru-RU" sz="5400" b="1" i="1" dirty="0" smtClean="0"/>
              <a:t>ароматно </a:t>
            </a:r>
          </a:p>
          <a:p>
            <a:pPr algn="ctr">
              <a:buNone/>
            </a:pPr>
            <a:r>
              <a:rPr lang="ru-RU" sz="5400" b="1" i="1" dirty="0" smtClean="0"/>
              <a:t>красиво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Степени сравнения наречий.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Сравнительная                            превосходная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Простая            составная                         </a:t>
            </a:r>
            <a:r>
              <a:rPr lang="ru-RU" dirty="0" err="1" smtClean="0"/>
              <a:t>составная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-е, -ее,              Н.Ф. нар. +                   нар. в </a:t>
            </a:r>
            <a:r>
              <a:rPr lang="ru-RU" dirty="0" err="1" smtClean="0"/>
              <a:t>срав-ой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-ей                    более( менее)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степени +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всех, всего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071538" y="2000240"/>
            <a:ext cx="857256" cy="7858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86050" y="2071678"/>
            <a:ext cx="785818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7179487" y="2393149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785786" y="321468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428992" y="328612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7429520" y="328612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714612" y="1071546"/>
            <a:ext cx="714380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357818" y="1071546"/>
            <a:ext cx="1357322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92877" y="325040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535753" y="325040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964381" y="325040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1142976" y="3214686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464315" y="3750471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607191" y="3750471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Задание 2.</a:t>
            </a:r>
            <a:r>
              <a:rPr lang="ru-RU" dirty="0" smtClean="0"/>
              <a:t> Разряды наречий.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286248" cy="5000660"/>
          </a:xfrm>
        </p:spPr>
        <p:txBody>
          <a:bodyPr>
            <a:noAutofit/>
          </a:bodyPr>
          <a:lstStyle/>
          <a:p>
            <a:r>
              <a:rPr lang="ru-RU" sz="3600" dirty="0" smtClean="0"/>
              <a:t>1.Образа и способа действия.</a:t>
            </a:r>
          </a:p>
          <a:p>
            <a:r>
              <a:rPr lang="ru-RU" sz="3600" dirty="0" smtClean="0"/>
              <a:t>2. Меры и степени.</a:t>
            </a:r>
          </a:p>
          <a:p>
            <a:r>
              <a:rPr lang="ru-RU" sz="3600" dirty="0" smtClean="0"/>
              <a:t>3.Места.</a:t>
            </a:r>
          </a:p>
          <a:p>
            <a:r>
              <a:rPr lang="ru-RU" sz="3600" dirty="0" smtClean="0"/>
              <a:t>4. Времени.</a:t>
            </a:r>
          </a:p>
          <a:p>
            <a:r>
              <a:rPr lang="ru-RU" sz="3600" dirty="0" smtClean="0"/>
              <a:t> 5. Причины.</a:t>
            </a:r>
          </a:p>
          <a:p>
            <a:r>
              <a:rPr lang="ru-RU" sz="3600" dirty="0" smtClean="0"/>
              <a:t>6. Цели.</a:t>
            </a:r>
            <a:endParaRPr lang="ru-RU" sz="36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714876" y="1714488"/>
            <a:ext cx="4214842" cy="471490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По-весеннему, затем, чуть-чуть, умышленно, вдалеке,  завтра, сгоряча, всегда, вдвое,  красиво, куда-то, поневоле.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5007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1.Образа и способа действия.</a:t>
            </a:r>
          </a:p>
          <a:p>
            <a:endParaRPr lang="ru-RU" dirty="0" smtClean="0"/>
          </a:p>
          <a:p>
            <a:r>
              <a:rPr lang="ru-RU" dirty="0" smtClean="0"/>
              <a:t>2. Меры и степени. 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</a:p>
          <a:p>
            <a:r>
              <a:rPr lang="ru-RU" dirty="0" smtClean="0"/>
              <a:t>3.Места. </a:t>
            </a:r>
          </a:p>
          <a:p>
            <a:pPr>
              <a:buNone/>
            </a:pPr>
            <a:r>
              <a:rPr lang="ru-RU" dirty="0" smtClean="0"/>
              <a:t>                                           </a:t>
            </a:r>
          </a:p>
          <a:p>
            <a:r>
              <a:rPr lang="ru-RU" dirty="0" smtClean="0"/>
              <a:t>4. Времени. 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</a:p>
          <a:p>
            <a:r>
              <a:rPr lang="ru-RU" dirty="0" smtClean="0"/>
              <a:t>5. Причины.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</a:p>
          <a:p>
            <a:r>
              <a:rPr lang="ru-RU" dirty="0" smtClean="0"/>
              <a:t>6. Цели.                                          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142984"/>
            <a:ext cx="4643438" cy="53578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По-весеннему,  красиво.</a:t>
            </a:r>
          </a:p>
          <a:p>
            <a:endParaRPr lang="ru-RU" dirty="0" smtClean="0"/>
          </a:p>
          <a:p>
            <a:r>
              <a:rPr lang="ru-RU" dirty="0" smtClean="0"/>
              <a:t>Вдвое, чуть-чуть.</a:t>
            </a:r>
          </a:p>
          <a:p>
            <a:endParaRPr lang="ru-RU" dirty="0" smtClean="0"/>
          </a:p>
          <a:p>
            <a:r>
              <a:rPr lang="ru-RU" dirty="0" smtClean="0"/>
              <a:t>Куда-то, вдалеке.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Всегда, завтра.  </a:t>
            </a:r>
          </a:p>
          <a:p>
            <a:endParaRPr lang="ru-RU" dirty="0" smtClean="0"/>
          </a:p>
          <a:p>
            <a:r>
              <a:rPr lang="ru-RU" dirty="0" smtClean="0"/>
              <a:t>Поневоле, сгоряча.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r>
              <a:rPr lang="ru-RU" dirty="0" smtClean="0"/>
              <a:t>затем,  умышленно.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Задание 3.</a:t>
            </a:r>
            <a:r>
              <a:rPr lang="ru-RU" dirty="0" smtClean="0"/>
              <a:t> Проверь себя.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Схема образования наречий.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- </a:t>
            </a:r>
            <a:r>
              <a:rPr lang="ru-RU" dirty="0" err="1" smtClean="0"/>
              <a:t>ому</a:t>
            </a:r>
            <a:r>
              <a:rPr lang="ru-RU" dirty="0" smtClean="0"/>
              <a:t> (- ему)               кое - …</a:t>
            </a:r>
          </a:p>
          <a:p>
            <a:pPr>
              <a:buNone/>
            </a:pPr>
            <a:r>
              <a:rPr lang="ru-RU" dirty="0" smtClean="0"/>
              <a:t>По-                - </a:t>
            </a:r>
            <a:r>
              <a:rPr lang="ru-RU" dirty="0" err="1" smtClean="0"/>
              <a:t>ски</a:t>
            </a:r>
            <a:r>
              <a:rPr lang="ru-RU" dirty="0" smtClean="0"/>
              <a:t>, - </a:t>
            </a:r>
            <a:r>
              <a:rPr lang="ru-RU" dirty="0" err="1" smtClean="0"/>
              <a:t>цки</a:t>
            </a:r>
            <a:r>
              <a:rPr lang="ru-RU" dirty="0" smtClean="0"/>
              <a:t>              - то,  - либо,      </a:t>
            </a:r>
          </a:p>
          <a:p>
            <a:pPr>
              <a:buNone/>
            </a:pPr>
            <a:r>
              <a:rPr lang="ru-RU" dirty="0" smtClean="0"/>
              <a:t>                        - </a:t>
            </a:r>
            <a:r>
              <a:rPr lang="ru-RU" dirty="0" err="1" smtClean="0"/>
              <a:t>ьи</a:t>
            </a:r>
            <a:r>
              <a:rPr lang="ru-RU" dirty="0" smtClean="0"/>
              <a:t>                          - </a:t>
            </a:r>
            <a:r>
              <a:rPr lang="ru-RU" dirty="0" err="1" smtClean="0"/>
              <a:t>нибудь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В- (во-) … - </a:t>
            </a:r>
            <a:r>
              <a:rPr lang="ru-RU" dirty="0" err="1" smtClean="0"/>
              <a:t>ых</a:t>
            </a:r>
            <a:r>
              <a:rPr lang="ru-RU" dirty="0" smtClean="0"/>
              <a:t> (-их)                             едва-едва</a:t>
            </a: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142976" y="2071678"/>
            <a:ext cx="1500198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142976" y="2571744"/>
            <a:ext cx="1357322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214414" y="2714620"/>
            <a:ext cx="1428760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1472" y="2285992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000100" y="2357430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928926" y="1643050"/>
            <a:ext cx="285752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14678" y="1643050"/>
            <a:ext cx="357190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4000496" y="1643050"/>
            <a:ext cx="285752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4357686" y="1643050"/>
            <a:ext cx="285752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429388" y="1857364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929454" y="1928802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6215074" y="2357430"/>
            <a:ext cx="142876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6357950" y="2357430"/>
            <a:ext cx="142876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072330" y="2214554"/>
            <a:ext cx="357190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429520" y="2214554"/>
            <a:ext cx="357190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6429388" y="2857496"/>
            <a:ext cx="571504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072330" y="2857496"/>
            <a:ext cx="500066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0034" y="4071942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785786" y="4143380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071538" y="4071942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500166" y="4143380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2393141" y="4036223"/>
            <a:ext cx="285752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 flipH="1">
            <a:off x="2607455" y="4036223"/>
            <a:ext cx="285752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3214678" y="4000504"/>
            <a:ext cx="214314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3393273" y="4036223"/>
            <a:ext cx="214314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397</TotalTime>
  <Words>523</Words>
  <Application>Microsoft Office PowerPoint</Application>
  <PresentationFormat>Экран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В стране изученных наречий.</vt:lpstr>
      <vt:lpstr>Цели  урока:</vt:lpstr>
      <vt:lpstr>Слайд 3</vt:lpstr>
      <vt:lpstr>Для чего наречия употребляются в речи?</vt:lpstr>
      <vt:lpstr>Задание 1.</vt:lpstr>
      <vt:lpstr>Степени сравнения наречий.</vt:lpstr>
      <vt:lpstr>Задание 2. Разряды наречий.</vt:lpstr>
      <vt:lpstr>Проверь себя.</vt:lpstr>
      <vt:lpstr>Задание 3. Проверь себя.</vt:lpstr>
      <vt:lpstr>Таблица.</vt:lpstr>
      <vt:lpstr>Проверь себя.</vt:lpstr>
      <vt:lpstr>Как  отличить наречие от других частей речи.</vt:lpstr>
      <vt:lpstr>Вставьте пропущенные буквы.</vt:lpstr>
      <vt:lpstr>Четвертое лишнее.</vt:lpstr>
      <vt:lpstr>Четвертое лишнее.</vt:lpstr>
      <vt:lpstr>Домашнее задание.</vt:lpstr>
      <vt:lpstr>Рефлексия.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стране изученных наречий.</dc:title>
  <dc:creator>Ирина</dc:creator>
  <cp:lastModifiedBy>lev</cp:lastModifiedBy>
  <cp:revision>40</cp:revision>
  <dcterms:created xsi:type="dcterms:W3CDTF">2010-01-24T18:47:00Z</dcterms:created>
  <dcterms:modified xsi:type="dcterms:W3CDTF">2010-01-27T06:29:16Z</dcterms:modified>
</cp:coreProperties>
</file>