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00667-A49A-4A7D-B214-A3D373E4E776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A079-D6A7-4365-8F52-14719743F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7A079-D6A7-4365-8F52-14719743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D09FC2-1478-4599-B0B8-9F4168C32A95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1C300E7-77FC-4845-8BAD-D4455727A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71480"/>
            <a:ext cx="8305800" cy="2786082"/>
          </a:xfrm>
        </p:spPr>
        <p:txBody>
          <a:bodyPr>
            <a:normAutofit/>
          </a:bodyPr>
          <a:lstStyle/>
          <a:p>
            <a:r>
              <a:rPr lang="ru-RU" sz="6600" b="1" i="1" dirty="0" smtClean="0"/>
              <a:t>Три среды обитани</a:t>
            </a:r>
            <a:r>
              <a:rPr lang="ru-RU" sz="6600" b="1" dirty="0" smtClean="0"/>
              <a:t>я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357430"/>
            <a:ext cx="2500330" cy="1066800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Не птичка. А с крыльями.</a:t>
            </a:r>
            <a:endParaRPr lang="ru-RU" sz="2800" i="1" dirty="0"/>
          </a:p>
        </p:txBody>
      </p:sp>
      <p:pic>
        <p:nvPicPr>
          <p:cNvPr id="5" name="Рисунок 4" descr="http://festival.1september.ru/articles/502462/img6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8774" r="8774"/>
          <a:stretch>
            <a:fillRect/>
          </a:stretch>
        </p:blipFill>
        <p:spPr bwMode="auto">
          <a:xfrm>
            <a:off x="3151164" y="642918"/>
            <a:ext cx="599283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1285860"/>
            <a:ext cx="3071834" cy="3829064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В лесу, под щебет, звон и свист.</a:t>
            </a:r>
          </a:p>
          <a:p>
            <a:r>
              <a:rPr lang="ru-RU" sz="2800" b="1" i="1" dirty="0" smtClean="0"/>
              <a:t>Стучит лесной телеграфист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Рисунок 4" descr="http://festival.1september.ru/articles/502462/img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071546"/>
            <a:ext cx="434818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697427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Поглядите на молодца,</a:t>
            </a:r>
          </a:p>
          <a:p>
            <a:pPr>
              <a:buNone/>
            </a:pPr>
            <a:r>
              <a:rPr lang="ru-RU" b="1" i="1" dirty="0" smtClean="0"/>
              <a:t>Весёлого и бойкого,</a:t>
            </a:r>
          </a:p>
          <a:p>
            <a:pPr>
              <a:buNone/>
            </a:pPr>
            <a:r>
              <a:rPr lang="ru-RU" b="1" i="1" dirty="0" smtClean="0"/>
              <a:t>Тянет он со всех </a:t>
            </a:r>
          </a:p>
          <a:p>
            <a:pPr>
              <a:buNone/>
            </a:pPr>
            <a:r>
              <a:rPr lang="ru-RU" b="1" i="1" dirty="0" smtClean="0"/>
              <a:t>Материал для стройки.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http://festival.1september.ru/articles/502462/img1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285860"/>
            <a:ext cx="4013204" cy="379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357166"/>
            <a:ext cx="485778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Свет</a:t>
            </a:r>
          </a:p>
          <a:p>
            <a:endParaRPr lang="ru-RU" sz="3600" b="1" i="1" dirty="0" smtClean="0"/>
          </a:p>
          <a:p>
            <a:r>
              <a:rPr lang="ru-RU" sz="3600" b="1" i="1" dirty="0" smtClean="0"/>
              <a:t>Кислород</a:t>
            </a:r>
          </a:p>
          <a:p>
            <a:endParaRPr lang="ru-RU" sz="3600" b="1" i="1" dirty="0" smtClean="0"/>
          </a:p>
          <a:p>
            <a:r>
              <a:rPr lang="ru-RU" sz="3600" b="1" i="1" dirty="0" smtClean="0"/>
              <a:t>Температура</a:t>
            </a:r>
          </a:p>
          <a:p>
            <a:endParaRPr lang="ru-RU" sz="3600" b="1" i="1" dirty="0" smtClean="0"/>
          </a:p>
          <a:p>
            <a:r>
              <a:rPr lang="ru-RU" sz="3600" b="1" i="1" dirty="0" smtClean="0"/>
              <a:t>Давление</a:t>
            </a:r>
          </a:p>
          <a:p>
            <a:endParaRPr lang="ru-RU" sz="3600" b="1" i="1" dirty="0" smtClean="0"/>
          </a:p>
          <a:p>
            <a:r>
              <a:rPr lang="ru-RU" sz="3600" b="1" i="1" dirty="0" smtClean="0"/>
              <a:t>Влажность</a:t>
            </a:r>
          </a:p>
          <a:p>
            <a:endParaRPr lang="ru-RU" sz="3600" b="1" i="1" dirty="0"/>
          </a:p>
          <a:p>
            <a:endParaRPr lang="ru-RU" sz="3600" b="1" i="1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02462/img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142984"/>
            <a:ext cx="656272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02462/img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33375"/>
            <a:ext cx="7715304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928802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Антропогенный фактор –</a:t>
            </a:r>
          </a:p>
          <a:p>
            <a:r>
              <a:rPr lang="ru-RU" sz="3600" b="1" i="1" dirty="0" smtClean="0"/>
              <a:t> это влияние на природу хозяйственной деятельности человека.</a:t>
            </a:r>
            <a:endParaRPr lang="ru-RU" sz="36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02462/img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857232"/>
            <a:ext cx="607223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71546"/>
            <a:ext cx="6215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Кромсаем лёд</a:t>
            </a:r>
          </a:p>
          <a:p>
            <a:r>
              <a:rPr lang="ru-RU" sz="2000" b="1" i="1" dirty="0" smtClean="0"/>
              <a:t>Меняем рек теченье</a:t>
            </a:r>
          </a:p>
          <a:p>
            <a:r>
              <a:rPr lang="ru-RU" sz="2000" b="1" i="1" dirty="0" smtClean="0"/>
              <a:t>Твердим о том, что дел невпроворот…</a:t>
            </a:r>
          </a:p>
          <a:p>
            <a:r>
              <a:rPr lang="ru-RU" sz="2000" b="1" i="1" dirty="0" smtClean="0"/>
              <a:t>Но мы ещё придем просит прощенья </a:t>
            </a:r>
          </a:p>
          <a:p>
            <a:r>
              <a:rPr lang="ru-RU" sz="2000" b="1" i="1" dirty="0" smtClean="0"/>
              <a:t>У этих рек, барханов и болот.</a:t>
            </a:r>
          </a:p>
          <a:p>
            <a:r>
              <a:rPr lang="ru-RU" sz="2000" b="1" i="1" dirty="0" smtClean="0"/>
              <a:t>У самого гигантского восхода,</a:t>
            </a:r>
          </a:p>
          <a:p>
            <a:r>
              <a:rPr lang="ru-RU" sz="2000" b="1" i="1" dirty="0" smtClean="0"/>
              <a:t>У самого мельчайшего малька…</a:t>
            </a:r>
          </a:p>
          <a:p>
            <a:r>
              <a:rPr lang="ru-RU" sz="2000" b="1" i="1" dirty="0" smtClean="0"/>
              <a:t>Пока об этом думать неохота.</a:t>
            </a:r>
          </a:p>
          <a:p>
            <a:r>
              <a:rPr lang="ru-RU" sz="2000" b="1" i="1" dirty="0" smtClean="0"/>
              <a:t>Сейчас нам не до этого. Пока,</a:t>
            </a:r>
          </a:p>
          <a:p>
            <a:r>
              <a:rPr lang="ru-RU" sz="2000" b="1" i="1" dirty="0" smtClean="0"/>
              <a:t>Аэродромы, пирсы и перроны</a:t>
            </a:r>
          </a:p>
          <a:p>
            <a:r>
              <a:rPr lang="ru-RU" sz="2000" b="1" i="1" dirty="0" smtClean="0"/>
              <a:t>Леса без птиц и земли без воды…</a:t>
            </a:r>
          </a:p>
          <a:p>
            <a:r>
              <a:rPr lang="ru-RU" sz="2000" b="1" i="1" dirty="0" smtClean="0"/>
              <a:t>Всё меньше – окружающей природы,</a:t>
            </a:r>
          </a:p>
          <a:p>
            <a:r>
              <a:rPr lang="ru-RU" sz="2000" b="1" i="1" dirty="0" smtClean="0"/>
              <a:t>Всё больше – окружающей среды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i="1" dirty="0" smtClean="0"/>
              <a:t>ЦЕЛЬ: </a:t>
            </a:r>
          </a:p>
          <a:p>
            <a:pPr>
              <a:buNone/>
            </a:pPr>
            <a:r>
              <a:rPr lang="ru-RU" sz="3200" b="1" i="1" dirty="0" smtClean="0"/>
              <a:t>раскрыть понятие</a:t>
            </a:r>
          </a:p>
          <a:p>
            <a:pPr>
              <a:buNone/>
            </a:pPr>
            <a:r>
              <a:rPr lang="ru-RU" sz="3200" b="1" i="1" dirty="0" smtClean="0"/>
              <a:t>«среда обитания» и</a:t>
            </a:r>
          </a:p>
          <a:p>
            <a:pPr>
              <a:buNone/>
            </a:pPr>
            <a:r>
              <a:rPr lang="ru-RU" sz="3200" b="1" i="1" dirty="0"/>
              <a:t>ф</a:t>
            </a:r>
            <a:r>
              <a:rPr lang="ru-RU" sz="3200" b="1" i="1" dirty="0" smtClean="0"/>
              <a:t>акторы среды.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Содержимое 8" descr="0_169ae_dc47f023_S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214422"/>
            <a:ext cx="4214842" cy="33663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festival.1september.ru/articles/502462/img1.jpg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643050"/>
            <a:ext cx="8401080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Среда обитания - это взаимосвязь конкретных факторов живой и неживой природы в которой обитает данный вид, особь.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estival.1september.ru/articles/502462/img2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1471" r="11471"/>
          <a:stretch>
            <a:fillRect/>
          </a:stretch>
        </p:blipFill>
        <p:spPr bwMode="auto">
          <a:xfrm>
            <a:off x="1000100" y="500042"/>
            <a:ext cx="678661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estival.1september.ru/articles/502462/img3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6256" r="16256"/>
          <a:stretch>
            <a:fillRect/>
          </a:stretch>
        </p:blipFill>
        <p:spPr bwMode="auto">
          <a:xfrm>
            <a:off x="857224" y="428604"/>
            <a:ext cx="7286676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estival.1september.ru/articles/502462/img4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2547" r="12547"/>
          <a:stretch>
            <a:fillRect/>
          </a:stretch>
        </p:blipFill>
        <p:spPr bwMode="auto">
          <a:xfrm>
            <a:off x="1071538" y="285728"/>
            <a:ext cx="7000924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 smtClean="0"/>
              <a:t>Наземно-воздушная.</a:t>
            </a:r>
          </a:p>
          <a:p>
            <a:endParaRPr lang="ru-RU" sz="4000" i="1" dirty="0" smtClean="0"/>
          </a:p>
          <a:p>
            <a:r>
              <a:rPr lang="ru-RU" sz="4000" i="1" dirty="0" smtClean="0"/>
              <a:t>Водная.</a:t>
            </a:r>
          </a:p>
          <a:p>
            <a:pPr>
              <a:buNone/>
            </a:pPr>
            <a:endParaRPr lang="ru-RU" sz="4000" i="1" dirty="0" smtClean="0"/>
          </a:p>
          <a:p>
            <a:r>
              <a:rPr lang="ru-RU" sz="4000" i="1" dirty="0" smtClean="0"/>
              <a:t>Почвенная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i="1" dirty="0" smtClean="0"/>
              <a:t>Три среды обитания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Наземно-воздушная среда.</a:t>
            </a:r>
            <a:endParaRPr lang="ru-RU" b="1" i="1" dirty="0"/>
          </a:p>
        </p:txBody>
      </p:sp>
      <p:pic>
        <p:nvPicPr>
          <p:cNvPr id="5" name="Содержимое 4" descr="http://festival.1september.ru/articles/502462/img9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71611"/>
            <a:ext cx="4038600" cy="43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festival.1september.ru/articles/502462/img10.jpg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1571612"/>
            <a:ext cx="40592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Загадки.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119578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Он ходит голову подняв,</a:t>
            </a:r>
          </a:p>
          <a:p>
            <a:pPr>
              <a:buNone/>
            </a:pPr>
            <a:r>
              <a:rPr lang="ru-RU" b="1" i="1" dirty="0" smtClean="0"/>
              <a:t>Не потому, что важный граф.</a:t>
            </a:r>
          </a:p>
          <a:p>
            <a:pPr>
              <a:buNone/>
            </a:pPr>
            <a:r>
              <a:rPr lang="ru-RU" b="1" i="1" dirty="0" smtClean="0"/>
              <a:t>Не потому, что гордый нрав.</a:t>
            </a:r>
          </a:p>
          <a:p>
            <a:pPr>
              <a:buNone/>
            </a:pPr>
            <a:r>
              <a:rPr lang="ru-RU" b="1" i="1" dirty="0" smtClean="0"/>
              <a:t>А потому, что он….</a:t>
            </a:r>
          </a:p>
          <a:p>
            <a:endParaRPr lang="ru-RU" b="1" i="1" dirty="0"/>
          </a:p>
        </p:txBody>
      </p:sp>
      <p:pic>
        <p:nvPicPr>
          <p:cNvPr id="5" name="Содержимое 4" descr="http://festival.1september.ru/articles/502462/img12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142984"/>
            <a:ext cx="4038600" cy="450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</TotalTime>
  <Words>206</Words>
  <Application>Microsoft Office PowerPoint</Application>
  <PresentationFormat>Экран (4:3)</PresentationFormat>
  <Paragraphs>52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Три среды обитания.</vt:lpstr>
      <vt:lpstr>  </vt:lpstr>
      <vt:lpstr>Среда обитания - это взаимосвязь конкретных факторов живой и неживой природы в которой обитает данный вид, особь.</vt:lpstr>
      <vt:lpstr>Слайд 4</vt:lpstr>
      <vt:lpstr>Слайд 5</vt:lpstr>
      <vt:lpstr>Слайд 6</vt:lpstr>
      <vt:lpstr>Три среды обитания.</vt:lpstr>
      <vt:lpstr>Наземно-воздушная среда.</vt:lpstr>
      <vt:lpstr>Загадки.</vt:lpstr>
      <vt:lpstr>Не птичка. А с крыльями.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среды обитания.</dc:title>
  <dc:creator>лилия</dc:creator>
  <cp:lastModifiedBy>лилия</cp:lastModifiedBy>
  <cp:revision>14</cp:revision>
  <dcterms:created xsi:type="dcterms:W3CDTF">2009-02-17T17:53:26Z</dcterms:created>
  <dcterms:modified xsi:type="dcterms:W3CDTF">2011-02-04T17:13:02Z</dcterms:modified>
</cp:coreProperties>
</file>