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2" r:id="rId13"/>
    <p:sldId id="273" r:id="rId14"/>
    <p:sldId id="267" r:id="rId15"/>
    <p:sldId id="271" r:id="rId16"/>
    <p:sldId id="277" r:id="rId17"/>
    <p:sldId id="276" r:id="rId18"/>
    <p:sldId id="270" r:id="rId19"/>
    <p:sldId id="268" r:id="rId20"/>
    <p:sldId id="278" r:id="rId21"/>
    <p:sldId id="279" r:id="rId22"/>
    <p:sldId id="269" r:id="rId23"/>
    <p:sldId id="274" r:id="rId24"/>
    <p:sldId id="275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>
            <a:noAutofit/>
          </a:bodyPr>
          <a:lstStyle/>
          <a:p>
            <a:r>
              <a:rPr lang="ru-RU" sz="7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Правописание  слов с удвоенными согласными. Правила переноса.</a:t>
            </a:r>
            <a:endParaRPr lang="ru-RU" sz="7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42918"/>
            <a:ext cx="9144000" cy="3357586"/>
          </a:xfrm>
        </p:spPr>
        <p:txBody>
          <a:bodyPr>
            <a:noAutofit/>
          </a:bodyPr>
          <a:lstStyle/>
          <a:p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Человек исполнительный, соблюдающий во всём порядок </a:t>
            </a:r>
            <a:endParaRPr lang="ru-RU" sz="7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0" y="3500438"/>
            <a:ext cx="9144000" cy="27257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800" b="1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а</a:t>
            </a:r>
            <a:r>
              <a:rPr lang="ru-RU" sz="8800" b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кк</a:t>
            </a:r>
            <a:r>
              <a:rPr lang="ru-RU" sz="8800" b="1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уратный</a:t>
            </a:r>
            <a:endParaRPr kumimoji="0" lang="ru-RU" sz="8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rot="5400000">
            <a:off x="3001158" y="5214156"/>
            <a:ext cx="1714512" cy="1588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rot="5400000">
            <a:off x="1786712" y="5071280"/>
            <a:ext cx="1714512" cy="1588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5400000">
            <a:off x="4644232" y="5142718"/>
            <a:ext cx="1714512" cy="1588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71480"/>
            <a:ext cx="9144000" cy="4000504"/>
          </a:xfrm>
        </p:spPr>
        <p:txBody>
          <a:bodyPr>
            <a:noAutofit/>
          </a:bodyPr>
          <a:lstStyle/>
          <a:p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Электрическая транспортная машина, идущая по безрельсовым путям </a:t>
            </a:r>
            <a:endParaRPr lang="ru-RU" sz="7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0" y="4500570"/>
            <a:ext cx="9144000" cy="27257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800" b="1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тро</a:t>
            </a:r>
            <a:r>
              <a:rPr lang="ru-RU" sz="8800" b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лл</a:t>
            </a:r>
            <a:r>
              <a:rPr lang="ru-RU" sz="8800" b="1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ейбус</a:t>
            </a:r>
            <a:endParaRPr kumimoji="0" lang="ru-RU" sz="8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3215472" y="5785660"/>
            <a:ext cx="1714512" cy="1588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5001422" y="5785660"/>
            <a:ext cx="1714512" cy="1588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42918"/>
            <a:ext cx="9144000" cy="3357586"/>
          </a:xfrm>
        </p:spPr>
        <p:txBody>
          <a:bodyPr>
            <a:noAutofit/>
          </a:bodyPr>
          <a:lstStyle/>
          <a:p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Пчела что делает? </a:t>
            </a:r>
            <a:endParaRPr lang="ru-RU" sz="7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0" y="3500438"/>
            <a:ext cx="9144000" cy="27257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жу</a:t>
            </a:r>
            <a:r>
              <a:rPr kumimoji="0" lang="ru-RU" sz="8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жж</a:t>
            </a:r>
            <a:r>
              <a:rPr kumimoji="0" lang="ru-RU" sz="8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ит</a:t>
            </a:r>
            <a:endParaRPr kumimoji="0" lang="ru-RU" sz="8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3786976" y="5071280"/>
            <a:ext cx="1714512" cy="1588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42918"/>
            <a:ext cx="9144000" cy="3357586"/>
          </a:xfrm>
        </p:spPr>
        <p:txBody>
          <a:bodyPr>
            <a:noAutofit/>
          </a:bodyPr>
          <a:lstStyle/>
          <a:p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Наука о правилах правописания слов </a:t>
            </a:r>
            <a:endParaRPr lang="ru-RU" sz="7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0" y="3500438"/>
            <a:ext cx="9144000" cy="27257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800" b="1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гра</a:t>
            </a:r>
            <a:r>
              <a:rPr lang="ru-RU" sz="8800" b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мм</a:t>
            </a:r>
            <a:r>
              <a:rPr lang="ru-RU" sz="8800" b="1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атика</a:t>
            </a:r>
            <a:endParaRPr kumimoji="0" lang="ru-RU" sz="8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3072596" y="5071280"/>
            <a:ext cx="1714512" cy="1588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5400000">
            <a:off x="4429918" y="5142718"/>
            <a:ext cx="1714512" cy="1588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5572926" y="5071280"/>
            <a:ext cx="1714512" cy="1588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42918"/>
            <a:ext cx="9144000" cy="3357586"/>
          </a:xfrm>
        </p:spPr>
        <p:txBody>
          <a:bodyPr>
            <a:noAutofit/>
          </a:bodyPr>
          <a:lstStyle/>
          <a:p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Спортивная игра, </a:t>
            </a:r>
            <a:b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которую играют </a:t>
            </a:r>
            <a:r>
              <a:rPr lang="ru-RU" sz="7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настоящие мужчины</a:t>
            </a:r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7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0" y="4429132"/>
            <a:ext cx="9144000" cy="27257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хо</a:t>
            </a:r>
            <a:r>
              <a:rPr kumimoji="0" lang="ru-RU" sz="8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кк</a:t>
            </a:r>
            <a:r>
              <a:rPr kumimoji="0" lang="ru-RU" sz="8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ей</a:t>
            </a:r>
            <a:endParaRPr kumimoji="0" lang="ru-RU" sz="8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3715538" y="5999950"/>
            <a:ext cx="1714512" cy="1588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928670"/>
            <a:ext cx="9144000" cy="3357586"/>
          </a:xfrm>
        </p:spPr>
        <p:txBody>
          <a:bodyPr>
            <a:noAutofit/>
          </a:bodyPr>
          <a:lstStyle/>
          <a:p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Дорога  </a:t>
            </a:r>
            <a:b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парке с рядами деревьев, посаженными по обеим её сторонам</a:t>
            </a:r>
            <a:endParaRPr lang="ru-RU" sz="7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0" y="4429132"/>
            <a:ext cx="9144000" cy="27257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800" b="1" dirty="0" err="1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а</a:t>
            </a:r>
            <a:r>
              <a:rPr lang="ru-RU" sz="8800" b="1" dirty="0" err="1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лл</a:t>
            </a:r>
            <a:r>
              <a:rPr kumimoji="0" lang="ru-RU" sz="8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ея</a:t>
            </a:r>
            <a:endParaRPr kumimoji="0" lang="ru-RU" sz="8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3429786" y="5785660"/>
            <a:ext cx="1714512" cy="1588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Дуга 5"/>
          <p:cNvSpPr/>
          <p:nvPr/>
        </p:nvSpPr>
        <p:spPr>
          <a:xfrm flipV="1">
            <a:off x="4357686" y="6357958"/>
            <a:ext cx="928694" cy="142876"/>
          </a:xfrm>
          <a:prstGeom prst="arc">
            <a:avLst>
              <a:gd name="adj1" fmla="val 9668198"/>
              <a:gd name="adj2" fmla="val 363387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Дуга 6"/>
          <p:cNvSpPr/>
          <p:nvPr/>
        </p:nvSpPr>
        <p:spPr>
          <a:xfrm flipV="1">
            <a:off x="5572132" y="6357958"/>
            <a:ext cx="714380" cy="142876"/>
          </a:xfrm>
          <a:prstGeom prst="arc">
            <a:avLst>
              <a:gd name="adj1" fmla="val 9668198"/>
              <a:gd name="adj2" fmla="val 363387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928670"/>
            <a:ext cx="9144000" cy="3357586"/>
          </a:xfrm>
        </p:spPr>
        <p:txBody>
          <a:bodyPr>
            <a:noAutofit/>
          </a:bodyPr>
          <a:lstStyle/>
          <a:p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Шестой день недели</a:t>
            </a:r>
            <a:endParaRPr lang="ru-RU" sz="7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0" y="3500438"/>
            <a:ext cx="9144000" cy="27257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су</a:t>
            </a:r>
            <a:r>
              <a:rPr kumimoji="0" lang="ru-RU" sz="8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бб</a:t>
            </a:r>
            <a:r>
              <a:rPr kumimoji="0" lang="ru-RU" sz="8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ота</a:t>
            </a:r>
            <a:endParaRPr kumimoji="0" lang="ru-RU" sz="8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3429786" y="4928404"/>
            <a:ext cx="1714512" cy="1588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4572794" y="4999842"/>
            <a:ext cx="1714512" cy="1588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928670"/>
            <a:ext cx="9144000" cy="3357586"/>
          </a:xfrm>
        </p:spPr>
        <p:txBody>
          <a:bodyPr>
            <a:noAutofit/>
          </a:bodyPr>
          <a:lstStyle/>
          <a:p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Тот, кто совершает</a:t>
            </a:r>
            <a:b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поездку </a:t>
            </a:r>
            <a:b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транспортном средстве</a:t>
            </a:r>
            <a:endParaRPr lang="ru-RU" sz="7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0" y="4429132"/>
            <a:ext cx="9144000" cy="27257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800" b="1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па</a:t>
            </a:r>
            <a:r>
              <a:rPr lang="ru-RU" sz="8800" b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сс</a:t>
            </a:r>
            <a:r>
              <a:rPr lang="ru-RU" sz="8800" b="1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ажир</a:t>
            </a:r>
            <a:endParaRPr kumimoji="0" lang="ru-RU" sz="8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3001158" y="5999950"/>
            <a:ext cx="1714512" cy="1588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4072728" y="5999950"/>
            <a:ext cx="1714512" cy="1588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42918"/>
            <a:ext cx="9144000" cy="3357586"/>
          </a:xfrm>
        </p:spPr>
        <p:txBody>
          <a:bodyPr>
            <a:noAutofit/>
          </a:bodyPr>
          <a:lstStyle/>
          <a:p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Системно собирать какие-то предметы </a:t>
            </a:r>
            <a:endParaRPr lang="ru-RU" sz="7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0" y="4429132"/>
            <a:ext cx="9144000" cy="27257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800" b="1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ко</a:t>
            </a:r>
            <a:r>
              <a:rPr lang="ru-RU" sz="8800" b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лл</a:t>
            </a:r>
            <a:r>
              <a:rPr lang="ru-RU" sz="8800" b="1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екция</a:t>
            </a:r>
            <a:endParaRPr kumimoji="0" lang="ru-RU" sz="8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2786844" y="5785660"/>
            <a:ext cx="1714512" cy="1588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5400000">
            <a:off x="4501356" y="5785660"/>
            <a:ext cx="1714512" cy="1588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Дуга 6"/>
          <p:cNvSpPr/>
          <p:nvPr/>
        </p:nvSpPr>
        <p:spPr>
          <a:xfrm flipV="1">
            <a:off x="5572132" y="6357958"/>
            <a:ext cx="1143008" cy="214314"/>
          </a:xfrm>
          <a:prstGeom prst="arc">
            <a:avLst>
              <a:gd name="adj1" fmla="val 9668198"/>
              <a:gd name="adj2" fmla="val 363387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Дуга 7"/>
          <p:cNvSpPr/>
          <p:nvPr/>
        </p:nvSpPr>
        <p:spPr>
          <a:xfrm flipV="1">
            <a:off x="6786578" y="6357958"/>
            <a:ext cx="1143008" cy="214314"/>
          </a:xfrm>
          <a:prstGeom prst="arc">
            <a:avLst>
              <a:gd name="adj1" fmla="val 9668198"/>
              <a:gd name="adj2" fmla="val 363387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 animBg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42918"/>
            <a:ext cx="9144000" cy="3357586"/>
          </a:xfrm>
        </p:spPr>
        <p:txBody>
          <a:bodyPr>
            <a:noAutofit/>
          </a:bodyPr>
          <a:lstStyle/>
          <a:p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Они украшают детские книги </a:t>
            </a:r>
            <a:endParaRPr lang="ru-RU" sz="7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0" y="4429132"/>
            <a:ext cx="9144000" cy="27257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800" b="1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и</a:t>
            </a:r>
            <a:r>
              <a:rPr lang="ru-RU" sz="8800" b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лл</a:t>
            </a:r>
            <a:r>
              <a:rPr lang="ru-RU" sz="8800" b="1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юстрации</a:t>
            </a:r>
            <a:endParaRPr kumimoji="0" lang="ru-RU" sz="8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1572398" y="5714222"/>
            <a:ext cx="1714512" cy="1588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5400000">
            <a:off x="3001158" y="5785660"/>
            <a:ext cx="1714512" cy="1588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5215736" y="5642784"/>
            <a:ext cx="1714512" cy="1588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Дуга 7"/>
          <p:cNvSpPr/>
          <p:nvPr/>
        </p:nvSpPr>
        <p:spPr>
          <a:xfrm flipV="1">
            <a:off x="6143636" y="6286520"/>
            <a:ext cx="1143008" cy="214314"/>
          </a:xfrm>
          <a:prstGeom prst="arc">
            <a:avLst>
              <a:gd name="adj1" fmla="val 9668198"/>
              <a:gd name="adj2" fmla="val 363387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Дуга 8"/>
          <p:cNvSpPr/>
          <p:nvPr/>
        </p:nvSpPr>
        <p:spPr>
          <a:xfrm flipV="1">
            <a:off x="7429520" y="6286520"/>
            <a:ext cx="1143008" cy="214314"/>
          </a:xfrm>
          <a:prstGeom prst="arc">
            <a:avLst>
              <a:gd name="adj1" fmla="val 9668198"/>
              <a:gd name="adj2" fmla="val 363387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2725734"/>
          </a:xfrm>
        </p:spPr>
        <p:txBody>
          <a:bodyPr>
            <a:noAutofit/>
          </a:bodyPr>
          <a:lstStyle/>
          <a:p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Ремни, верёвки для управления лошадью?</a:t>
            </a:r>
            <a:endParaRPr lang="ru-RU" sz="7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0" y="3500438"/>
            <a:ext cx="9144000" cy="27257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9600" b="1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во</a:t>
            </a:r>
            <a:r>
              <a:rPr lang="ru-RU" sz="9600" b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жж</a:t>
            </a:r>
            <a:r>
              <a:rPr lang="ru-RU" sz="9600" b="1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и</a:t>
            </a:r>
            <a:endParaRPr kumimoji="0" lang="ru-RU" sz="9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4001290" y="4999842"/>
            <a:ext cx="1714512" cy="1588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42918"/>
            <a:ext cx="9144000" cy="3357586"/>
          </a:xfrm>
        </p:spPr>
        <p:txBody>
          <a:bodyPr>
            <a:noAutofit/>
          </a:bodyPr>
          <a:lstStyle/>
          <a:p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Творческий работник, ставящий фильмы, спектакли, постановки </a:t>
            </a:r>
            <a:endParaRPr lang="ru-RU" sz="7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0" y="4429132"/>
            <a:ext cx="9144000" cy="27257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режи</a:t>
            </a:r>
            <a:r>
              <a:rPr kumimoji="0" lang="ru-RU" sz="8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сс</a:t>
            </a:r>
            <a:r>
              <a:rPr kumimoji="0" lang="ru-RU" sz="8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ёр</a:t>
            </a:r>
            <a:endParaRPr kumimoji="0" lang="ru-RU" sz="8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2501092" y="5642784"/>
            <a:ext cx="1714512" cy="1588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5400000">
            <a:off x="4429918" y="5714222"/>
            <a:ext cx="1714512" cy="1588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42918"/>
            <a:ext cx="9144000" cy="3357586"/>
          </a:xfrm>
        </p:spPr>
        <p:txBody>
          <a:bodyPr>
            <a:noAutofit/>
          </a:bodyPr>
          <a:lstStyle/>
          <a:p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Широкая дорога</a:t>
            </a:r>
            <a:b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твёрдым покрытием </a:t>
            </a:r>
            <a:endParaRPr lang="ru-RU" sz="7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0" y="3643314"/>
            <a:ext cx="9144000" cy="27257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9600" b="1" dirty="0" err="1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шо</a:t>
            </a:r>
            <a:r>
              <a:rPr kumimoji="0" lang="ru-RU" sz="9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сс</a:t>
            </a:r>
            <a:r>
              <a:rPr lang="ru-RU" sz="9600" b="1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е</a:t>
            </a:r>
            <a:endParaRPr kumimoji="0" lang="ru-RU" sz="9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4285454" y="5142718"/>
            <a:ext cx="1714512" cy="1588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42918"/>
            <a:ext cx="9144000" cy="3357586"/>
          </a:xfrm>
        </p:spPr>
        <p:txBody>
          <a:bodyPr>
            <a:noAutofit/>
          </a:bodyPr>
          <a:lstStyle/>
          <a:p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Декоративное освещение зданий, улиц, парков во время праздников </a:t>
            </a:r>
            <a:endParaRPr lang="ru-RU" sz="7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0" y="4429132"/>
            <a:ext cx="9144000" cy="27257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800" b="1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и</a:t>
            </a:r>
            <a:r>
              <a:rPr lang="ru-RU" sz="8800" b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лл</a:t>
            </a:r>
            <a:r>
              <a:rPr lang="ru-RU" sz="8800" b="1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юминация</a:t>
            </a:r>
            <a:endParaRPr kumimoji="0" lang="ru-RU" sz="8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1358084" y="5714222"/>
            <a:ext cx="1714512" cy="1588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5400000">
            <a:off x="2858282" y="5714222"/>
            <a:ext cx="1714512" cy="1588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4287042" y="5714222"/>
            <a:ext cx="1714512" cy="1588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5430050" y="5785660"/>
            <a:ext cx="1714512" cy="1588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Дуга 8"/>
          <p:cNvSpPr/>
          <p:nvPr/>
        </p:nvSpPr>
        <p:spPr>
          <a:xfrm flipV="1">
            <a:off x="6429388" y="6215082"/>
            <a:ext cx="1143008" cy="214314"/>
          </a:xfrm>
          <a:prstGeom prst="arc">
            <a:avLst>
              <a:gd name="adj1" fmla="val 9668198"/>
              <a:gd name="adj2" fmla="val 363387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Дуга 9"/>
          <p:cNvSpPr/>
          <p:nvPr/>
        </p:nvSpPr>
        <p:spPr>
          <a:xfrm flipV="1">
            <a:off x="7643834" y="6215082"/>
            <a:ext cx="1143008" cy="214314"/>
          </a:xfrm>
          <a:prstGeom prst="arc">
            <a:avLst>
              <a:gd name="adj1" fmla="val 9668198"/>
              <a:gd name="adj2" fmla="val 363387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 animBg="1"/>
      <p:bldP spid="1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43240" y="642918"/>
            <a:ext cx="3000396" cy="2071702"/>
          </a:xfrm>
          <a:ln w="762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2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11 г</a:t>
            </a:r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7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0" y="3143248"/>
            <a:ext cx="9144000" cy="27257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800" b="1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оди</a:t>
            </a:r>
            <a:r>
              <a:rPr lang="ru-RU" sz="8800" b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нн</a:t>
            </a:r>
            <a:r>
              <a:rPr lang="ru-RU" sz="8800" b="1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адцать гра</a:t>
            </a:r>
            <a:r>
              <a:rPr lang="ru-RU" sz="8800" b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мм</a:t>
            </a:r>
            <a:r>
              <a:rPr lang="ru-RU" sz="8800" b="1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ов</a:t>
            </a:r>
            <a:endParaRPr kumimoji="0" lang="ru-RU" sz="8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2858282" y="3999710"/>
            <a:ext cx="1714512" cy="1588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Дуга 5"/>
          <p:cNvSpPr/>
          <p:nvPr/>
        </p:nvSpPr>
        <p:spPr>
          <a:xfrm flipV="1">
            <a:off x="1357290" y="4214818"/>
            <a:ext cx="571504" cy="142876"/>
          </a:xfrm>
          <a:prstGeom prst="arc">
            <a:avLst>
              <a:gd name="adj1" fmla="val 9668198"/>
              <a:gd name="adj2" fmla="val 363387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Дуга 6"/>
          <p:cNvSpPr/>
          <p:nvPr/>
        </p:nvSpPr>
        <p:spPr>
          <a:xfrm flipV="1">
            <a:off x="2143108" y="4286256"/>
            <a:ext cx="1500198" cy="142876"/>
          </a:xfrm>
          <a:prstGeom prst="arc">
            <a:avLst>
              <a:gd name="adj1" fmla="val 9668198"/>
              <a:gd name="adj2" fmla="val 363387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4644232" y="3999710"/>
            <a:ext cx="1714512" cy="1588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4001290" y="5285594"/>
            <a:ext cx="1714512" cy="1588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642918"/>
            <a:ext cx="5857916" cy="2071702"/>
          </a:xfrm>
          <a:ln w="762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2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12 000 г</a:t>
            </a:r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7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0" y="3143248"/>
            <a:ext cx="9144000" cy="27257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800" b="1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дв</a:t>
            </a:r>
            <a:r>
              <a:rPr lang="ru-RU" sz="8800" b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е</a:t>
            </a:r>
            <a:r>
              <a:rPr lang="ru-RU" sz="8800" b="1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надцать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800" b="1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килогра</a:t>
            </a:r>
            <a:r>
              <a:rPr lang="ru-RU" sz="8800" b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мм</a:t>
            </a:r>
            <a:r>
              <a:rPr lang="ru-RU" sz="8800" b="1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ов </a:t>
            </a:r>
            <a:endParaRPr kumimoji="0" lang="ru-RU" sz="8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2501092" y="3999710"/>
            <a:ext cx="1714512" cy="1588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4287042" y="3928272"/>
            <a:ext cx="1714512" cy="1588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1572398" y="5214156"/>
            <a:ext cx="1714512" cy="1588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2786844" y="5285594"/>
            <a:ext cx="1714512" cy="1588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5215736" y="5285594"/>
            <a:ext cx="1714512" cy="1588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2725734"/>
          </a:xfrm>
        </p:spPr>
        <p:txBody>
          <a:bodyPr>
            <a:noAutofit/>
          </a:bodyPr>
          <a:lstStyle/>
          <a:p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Прибор, техническое устройство?</a:t>
            </a:r>
            <a:endParaRPr lang="ru-RU" sz="7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0" y="3500438"/>
            <a:ext cx="9144000" cy="27257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а</a:t>
            </a:r>
            <a:r>
              <a:rPr kumimoji="0" lang="ru-RU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пп</a:t>
            </a:r>
            <a:r>
              <a:rPr kumimoji="0" lang="ru-RU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арат</a:t>
            </a:r>
            <a:endParaRPr kumimoji="0" lang="ru-RU" sz="9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2858282" y="4999842"/>
            <a:ext cx="1714512" cy="1588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5400000">
            <a:off x="4072728" y="5071280"/>
            <a:ext cx="1714512" cy="1588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85784" y="285728"/>
            <a:ext cx="9787006" cy="4286280"/>
          </a:xfrm>
        </p:spPr>
        <p:txBody>
          <a:bodyPr>
            <a:noAutofit/>
          </a:bodyPr>
          <a:lstStyle/>
          <a:p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Изготовление рисунков из наклеенных или нашитых кусков </a:t>
            </a:r>
            <a:b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бумаги, ткани?</a:t>
            </a:r>
            <a:endParaRPr lang="ru-RU" sz="7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0" y="3929066"/>
            <a:ext cx="9144000" cy="27257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800" b="1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а</a:t>
            </a:r>
            <a:r>
              <a:rPr lang="ru-RU" sz="8800" b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пп</a:t>
            </a:r>
            <a:r>
              <a:rPr lang="ru-RU" sz="8800" b="1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ликация</a:t>
            </a:r>
            <a:endParaRPr kumimoji="0" lang="ru-RU" sz="8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1858150" y="5499908"/>
            <a:ext cx="1714512" cy="1588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5400000">
            <a:off x="3858414" y="5285594"/>
            <a:ext cx="1714512" cy="1588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4929984" y="5357032"/>
            <a:ext cx="1714512" cy="1588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Дуга 7"/>
          <p:cNvSpPr/>
          <p:nvPr/>
        </p:nvSpPr>
        <p:spPr>
          <a:xfrm flipV="1">
            <a:off x="5929322" y="5786454"/>
            <a:ext cx="1143008" cy="214314"/>
          </a:xfrm>
          <a:prstGeom prst="arc">
            <a:avLst>
              <a:gd name="adj1" fmla="val 9668198"/>
              <a:gd name="adj2" fmla="val 363387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Дуга 8"/>
          <p:cNvSpPr/>
          <p:nvPr/>
        </p:nvSpPr>
        <p:spPr>
          <a:xfrm flipV="1">
            <a:off x="7143768" y="5786454"/>
            <a:ext cx="642942" cy="214314"/>
          </a:xfrm>
          <a:prstGeom prst="arc">
            <a:avLst>
              <a:gd name="adj1" fmla="val 9668198"/>
              <a:gd name="adj2" fmla="val 363387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2725734"/>
          </a:xfrm>
        </p:spPr>
        <p:txBody>
          <a:bodyPr>
            <a:noAutofit/>
          </a:bodyPr>
          <a:lstStyle/>
          <a:p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Большое желание есть?</a:t>
            </a:r>
            <a:endParaRPr lang="ru-RU" sz="7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0" y="3500438"/>
            <a:ext cx="9144000" cy="27257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9600" b="1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а</a:t>
            </a:r>
            <a:r>
              <a:rPr lang="ru-RU" sz="9600" b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пп</a:t>
            </a:r>
            <a:r>
              <a:rPr lang="ru-RU" sz="9600" b="1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етит</a:t>
            </a:r>
            <a:endParaRPr kumimoji="0" lang="ru-RU" sz="9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2858282" y="5071280"/>
            <a:ext cx="1714512" cy="1588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5400000">
            <a:off x="4071140" y="5071280"/>
            <a:ext cx="1714512" cy="1588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42918"/>
            <a:ext cx="9144000" cy="2725734"/>
          </a:xfrm>
        </p:spPr>
        <p:txBody>
          <a:bodyPr>
            <a:noAutofit/>
          </a:bodyPr>
          <a:lstStyle/>
          <a:p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Вещество из микроскопических грибков, вызывающее брожение?</a:t>
            </a:r>
            <a:endParaRPr lang="ru-RU" sz="7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0" y="4132266"/>
            <a:ext cx="9144000" cy="27257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дро</a:t>
            </a:r>
            <a:r>
              <a:rPr kumimoji="0" lang="ru-RU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жж</a:t>
            </a:r>
            <a:r>
              <a:rPr kumimoji="0" lang="ru-RU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и</a:t>
            </a:r>
            <a:endParaRPr kumimoji="0" lang="ru-RU" sz="9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4215604" y="5714222"/>
            <a:ext cx="1714512" cy="1588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42918"/>
            <a:ext cx="9144000" cy="2725734"/>
          </a:xfrm>
        </p:spPr>
        <p:txBody>
          <a:bodyPr>
            <a:noAutofit/>
          </a:bodyPr>
          <a:lstStyle/>
          <a:p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Острое вирусное заболевание?</a:t>
            </a:r>
            <a:endParaRPr lang="ru-RU" sz="7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0" y="3500438"/>
            <a:ext cx="9144000" cy="27257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800" b="1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гри</a:t>
            </a:r>
            <a:r>
              <a:rPr lang="ru-RU" sz="8800" b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пп</a:t>
            </a:r>
            <a:endParaRPr kumimoji="0" lang="ru-RU" sz="8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42918"/>
            <a:ext cx="9144000" cy="3357586"/>
          </a:xfrm>
        </p:spPr>
        <p:txBody>
          <a:bodyPr>
            <a:noAutofit/>
          </a:bodyPr>
          <a:lstStyle/>
          <a:p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Несколько предметов или людей, расположенных близко друг  от друга </a:t>
            </a:r>
            <a:endParaRPr lang="ru-RU" sz="7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0" y="4132266"/>
            <a:ext cx="9144000" cy="27257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800" b="1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гру</a:t>
            </a:r>
            <a:r>
              <a:rPr lang="ru-RU" sz="8800" b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пп</a:t>
            </a:r>
            <a:r>
              <a:rPr lang="ru-RU" sz="8800" b="1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а</a:t>
            </a:r>
            <a:endParaRPr kumimoji="0" lang="ru-RU" sz="8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rot="5400000">
            <a:off x="4287042" y="5642784"/>
            <a:ext cx="1714512" cy="1588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42918"/>
            <a:ext cx="9144000" cy="3357586"/>
          </a:xfrm>
        </p:spPr>
        <p:txBody>
          <a:bodyPr>
            <a:noAutofit/>
          </a:bodyPr>
          <a:lstStyle/>
          <a:p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Сочетание нескольких музыкальных звуков различной высоты </a:t>
            </a:r>
            <a:endParaRPr lang="ru-RU" sz="7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0" y="4132266"/>
            <a:ext cx="9144000" cy="27257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800" b="1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а</a:t>
            </a:r>
            <a:r>
              <a:rPr lang="ru-RU" sz="8800" b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кк</a:t>
            </a:r>
            <a:r>
              <a:rPr lang="ru-RU" sz="8800" b="1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орд</a:t>
            </a:r>
            <a:endParaRPr kumimoji="0" lang="ru-RU" sz="8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rot="5400000">
            <a:off x="3144034" y="5499908"/>
            <a:ext cx="1714512" cy="1588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154</Words>
  <PresentationFormat>Экран (4:3)</PresentationFormat>
  <Paragraphs>48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Правописание  слов с удвоенными согласными. Правила переноса.</vt:lpstr>
      <vt:lpstr>Ремни, верёвки для управления лошадью?</vt:lpstr>
      <vt:lpstr>Прибор, техническое устройство?</vt:lpstr>
      <vt:lpstr>Изготовление рисунков из наклеенных или нашитых кусков  бумаги, ткани?</vt:lpstr>
      <vt:lpstr>Большое желание есть?</vt:lpstr>
      <vt:lpstr>Вещество из микроскопических грибков, вызывающее брожение?</vt:lpstr>
      <vt:lpstr>Острое вирусное заболевание?</vt:lpstr>
      <vt:lpstr>Несколько предметов или людей, расположенных близко друг  от друга </vt:lpstr>
      <vt:lpstr>Сочетание нескольких музыкальных звуков различной высоты </vt:lpstr>
      <vt:lpstr>Человек исполнительный, соблюдающий во всём порядок </vt:lpstr>
      <vt:lpstr>Электрическая транспортная машина, идущая по безрельсовым путям </vt:lpstr>
      <vt:lpstr>Пчела что делает? </vt:lpstr>
      <vt:lpstr>Наука о правилах правописания слов </vt:lpstr>
      <vt:lpstr>Спортивная игра,  в которую играют настоящие мужчины </vt:lpstr>
      <vt:lpstr>Дорога   в парке с рядами деревьев, посаженными по обеим её сторонам</vt:lpstr>
      <vt:lpstr>Шестой день недели</vt:lpstr>
      <vt:lpstr>Тот, кто совершает поездку  в транспортном средстве</vt:lpstr>
      <vt:lpstr>Системно собирать какие-то предметы </vt:lpstr>
      <vt:lpstr>Они украшают детские книги </vt:lpstr>
      <vt:lpstr>Творческий работник, ставящий фильмы, спектакли, постановки </vt:lpstr>
      <vt:lpstr>Широкая дорога с твёрдым покрытием </vt:lpstr>
      <vt:lpstr>Декоративное освещение зданий, улиц, парков во время праздников </vt:lpstr>
      <vt:lpstr>11 г </vt:lpstr>
      <vt:lpstr>12 000 г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Правописание  слов с удвоенными согласными. Правила переноса.</dc:title>
  <dc:creator>Танюша</dc:creator>
  <cp:lastModifiedBy>Жарова</cp:lastModifiedBy>
  <cp:revision>16</cp:revision>
  <dcterms:created xsi:type="dcterms:W3CDTF">2014-04-02T11:18:39Z</dcterms:created>
  <dcterms:modified xsi:type="dcterms:W3CDTF">2014-04-08T09:43:41Z</dcterms:modified>
</cp:coreProperties>
</file>