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4;&#1080;&#1072;&#1085;&#1086;&#1095;&#1082;&#1072;)_2\Downloads\&#1090;&#1072;&#1090;&#1072;&#1088;&#1089;&#1082;&#1072;&#1103;%20&#1087;&#1077;&#1089;&#1085;&#1103;%20-%20&#1058;&#1091;&#1075;&#1072;&#1085;%20&#1103;&#1082;-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Мой родной город.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908720" y="3212976"/>
            <a:ext cx="7854696" cy="1752600"/>
          </a:xfrm>
        </p:spPr>
        <p:txBody>
          <a:bodyPr/>
          <a:lstStyle/>
          <a:p>
            <a:r>
              <a:rPr lang="ru-RU" dirty="0" err="1" smtClean="0"/>
              <a:t>Нармонка</a:t>
            </a:r>
            <a:r>
              <a:rPr lang="ru-RU" dirty="0" smtClean="0"/>
              <a:t>.        </a:t>
            </a:r>
          </a:p>
          <a:p>
            <a:endParaRPr lang="ru-RU" dirty="0"/>
          </a:p>
        </p:txBody>
      </p:sp>
      <p:pic>
        <p:nvPicPr>
          <p:cNvPr id="4" name="татарская песня - Туган як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72600" y="566124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1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Магазины.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Большой </a:t>
            </a:r>
            <a:r>
              <a:rPr lang="ru-RU" dirty="0" err="1" smtClean="0"/>
              <a:t>айлен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Маленький </a:t>
            </a:r>
            <a:r>
              <a:rPr lang="ru-RU" dirty="0" err="1" smtClean="0"/>
              <a:t>айлен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x_ef7fb358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22786"/>
            <a:ext cx="4040188" cy="3030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Содержимое 7" descr="x_f940301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22191"/>
            <a:ext cx="4041775" cy="30313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Старый клуб.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Снаружи.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Внутри.</a:t>
            </a:r>
            <a:endParaRPr lang="ru-RU" dirty="0"/>
          </a:p>
        </p:txBody>
      </p:sp>
      <p:pic>
        <p:nvPicPr>
          <p:cNvPr id="7" name="Содержимое 6" descr="x_c28ca660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2852936"/>
            <a:ext cx="4040188" cy="3030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Содержимое 7" descr="m_08542845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08104" y="2852936"/>
            <a:ext cx="3528392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Старая баня.</a:t>
            </a:r>
            <a:endParaRPr lang="ru-RU" dirty="0"/>
          </a:p>
        </p:txBody>
      </p:sp>
      <p:pic>
        <p:nvPicPr>
          <p:cNvPr id="4" name="Содержимое 3" descr="0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6020434" cy="4479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Мечеть.</a:t>
            </a:r>
            <a:endParaRPr lang="ru-RU" dirty="0"/>
          </a:p>
        </p:txBody>
      </p:sp>
      <p:pic>
        <p:nvPicPr>
          <p:cNvPr id="4" name="Содержимое 3" descr="m_ca5d11c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6624736" cy="41764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Сельсовет.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Старый.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Новый.</a:t>
            </a:r>
            <a:endParaRPr lang="ru-RU" dirty="0"/>
          </a:p>
        </p:txBody>
      </p:sp>
      <p:pic>
        <p:nvPicPr>
          <p:cNvPr id="7" name="Содержимое 6" descr="x_0a5a85af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22786"/>
            <a:ext cx="4040188" cy="3030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Содержимое 7" descr="2014-03-09 20.45.2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22191"/>
            <a:ext cx="4041775" cy="30313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463</TotalTime>
  <Words>41</Words>
  <Application>Microsoft Office PowerPoint</Application>
  <PresentationFormat>Экран (4:3)</PresentationFormat>
  <Paragraphs>13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Мой родной город.</vt:lpstr>
      <vt:lpstr>                   Магазины.</vt:lpstr>
      <vt:lpstr>               Старый клуб.</vt:lpstr>
      <vt:lpstr>                  Старая баня.</vt:lpstr>
      <vt:lpstr>                      Мечеть.</vt:lpstr>
      <vt:lpstr>                  Сельсовет.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родной город.</dc:title>
  <dc:creator>Дианочка)</dc:creator>
  <cp:lastModifiedBy>Дианочка)_2</cp:lastModifiedBy>
  <cp:revision>69</cp:revision>
  <dcterms:created xsi:type="dcterms:W3CDTF">2014-03-07T13:52:42Z</dcterms:created>
  <dcterms:modified xsi:type="dcterms:W3CDTF">2014-03-09T18:13:30Z</dcterms:modified>
</cp:coreProperties>
</file>