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57" r:id="rId4"/>
    <p:sldId id="263" r:id="rId5"/>
    <p:sldId id="266" r:id="rId6"/>
    <p:sldId id="268" r:id="rId7"/>
    <p:sldId id="258" r:id="rId8"/>
    <p:sldId id="261" r:id="rId9"/>
    <p:sldId id="269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1D9D4-6E8F-4433-B55A-35AC1B271C7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E9F23-909F-4985-92AE-7F4F07786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2C799A-5531-46B3-97F4-622D1152250F}" type="slidenum">
              <a:rPr lang="ru-RU">
                <a:latin typeface="Arial" pitchFamily="34" charset="0"/>
              </a:rPr>
              <a:pPr/>
              <a:t>4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EB638-97F5-4BA9-A23A-41AC18C209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CC6C-4ED9-4D1C-8DCF-2C3ABB36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Развитие мышления</a:t>
            </a:r>
            <a:endParaRPr lang="ru-RU" b="1" i="1" u="sng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Педагог-психолог</a:t>
            </a:r>
          </a:p>
          <a:p>
            <a:pPr algn="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МБОУ СОШ №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 Аксайского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района</a:t>
            </a:r>
          </a:p>
          <a:p>
            <a:pPr algn="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Юшкова Ксения Валерьевна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643182"/>
            <a:ext cx="78790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Рисунок 8"/>
          <p:cNvGraphicFramePr>
            <a:graphicFrameLocks noGrp="1"/>
          </p:cNvGraphicFramePr>
          <p:nvPr>
            <p:ph type="pic" idx="1"/>
          </p:nvPr>
        </p:nvGraphicFramePr>
        <p:xfrm>
          <a:off x="1214418" y="3000371"/>
          <a:ext cx="6572290" cy="172059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57229"/>
                <a:gridCol w="657229"/>
                <a:gridCol w="657229"/>
                <a:gridCol w="657229"/>
                <a:gridCol w="657229"/>
                <a:gridCol w="657229"/>
                <a:gridCol w="657229"/>
                <a:gridCol w="657229"/>
                <a:gridCol w="657229"/>
                <a:gridCol w="657229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0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1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2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3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4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5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6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7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8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/>
                        <a:t>9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/>
                        <a:t>А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/>
                        <a:t>М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/>
                        <a:t>В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/>
                        <a:t>Е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/>
                        <a:t>К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/>
                        <a:t>О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/>
                        <a:t>С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/>
                        <a:t>И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П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Т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071538" y="4857760"/>
            <a:ext cx="6207150" cy="1314440"/>
          </a:xfrm>
        </p:spPr>
        <p:txBody>
          <a:bodyPr/>
          <a:lstStyle/>
          <a:p>
            <a:r>
              <a:rPr lang="ru-RU" b="1" i="1" dirty="0" smtClean="0"/>
              <a:t>Задание 1 «Закодированные </a:t>
            </a:r>
            <a:r>
              <a:rPr lang="ru-RU" b="1" i="1" dirty="0"/>
              <a:t>примеры</a:t>
            </a:r>
            <a:r>
              <a:rPr lang="ru-RU" b="1" i="1" dirty="0" smtClean="0"/>
              <a:t>»</a:t>
            </a:r>
          </a:p>
          <a:p>
            <a:r>
              <a:rPr lang="ru-RU" dirty="0" smtClean="0"/>
              <a:t>РАЗГАДАЙ  И РЕШИ ПРИМЕРЫ</a:t>
            </a: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 – МИ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+ МК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 + ВА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 – О =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Ключ: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Рисунок 11" descr="http://funforkids.ru/pictures/neznaika/neznaika2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1752600" cy="228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29124" y="107154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41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150017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20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2357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14810" y="192880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65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2" y="235743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785779" y="2857495"/>
          <a:ext cx="7358120" cy="178595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35812"/>
                <a:gridCol w="735812"/>
                <a:gridCol w="735812"/>
                <a:gridCol w="735812"/>
                <a:gridCol w="735812"/>
                <a:gridCol w="735812"/>
                <a:gridCol w="735812"/>
                <a:gridCol w="735812"/>
                <a:gridCol w="735812"/>
                <a:gridCol w="735812"/>
              </a:tblGrid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1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3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4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/>
                        <a:t>6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/>
                        <a:t>7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/>
                        <a:t>8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/>
                        <a:t>9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А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/>
                        <a:t>Р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/>
                        <a:t>О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/>
                        <a:t>У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/>
                        <a:t>С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/>
                        <a:t>К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Л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И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Ы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/>
                        <a:t>В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Зашифрованные слова</a:t>
            </a:r>
            <a:endParaRPr lang="ru-RU" sz="28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6740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624Ь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434675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184Ь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43125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9265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92D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92D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Ключ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http://funforkids.ru/pictures/neznaika/neznaika0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4097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funforkids.ru/pictures/neznaika/neznaika2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00042"/>
            <a:ext cx="1752600" cy="228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066800" y="4643447"/>
            <a:ext cx="44338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6740 (лиса)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434675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(суслик)</a:t>
            </a:r>
            <a:b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43125 (сурок)</a:t>
            </a:r>
            <a:b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624Ь (лось)</a:t>
            </a:r>
            <a:b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184Ь (рысь)</a:t>
            </a:r>
            <a:b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9265 (волк)</a:t>
            </a:r>
            <a:br>
              <a:rPr lang="ru-RU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7416800" cy="50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036050" cy="590232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Из каждой пары слов путем перестановки букв можно составить третье, новое слово – существительное, все буквы должны быть использованы: </a:t>
            </a: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250825" y="2565400"/>
            <a:ext cx="3368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парк – ива = </a:t>
            </a:r>
          </a:p>
        </p:txBody>
      </p:sp>
      <p:sp>
        <p:nvSpPr>
          <p:cNvPr id="284677" name="Rectangle 5"/>
          <p:cNvSpPr>
            <a:spLocks noChangeArrowheads="1"/>
          </p:cNvSpPr>
          <p:nvPr/>
        </p:nvSpPr>
        <p:spPr bwMode="auto">
          <a:xfrm>
            <a:off x="3635375" y="2565400"/>
            <a:ext cx="2606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крапива</a:t>
            </a:r>
          </a:p>
        </p:txBody>
      </p:sp>
      <p:sp>
        <p:nvSpPr>
          <p:cNvPr id="284678" name="Rectangle 6"/>
          <p:cNvSpPr>
            <a:spLocks noChangeArrowheads="1"/>
          </p:cNvSpPr>
          <p:nvPr/>
        </p:nvSpPr>
        <p:spPr bwMode="auto">
          <a:xfrm>
            <a:off x="179388" y="3284538"/>
            <a:ext cx="34575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боб – уста =</a:t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4679" name="Rectangle 7"/>
          <p:cNvSpPr>
            <a:spLocks noChangeArrowheads="1"/>
          </p:cNvSpPr>
          <p:nvPr/>
        </p:nvSpPr>
        <p:spPr bwMode="auto">
          <a:xfrm>
            <a:off x="3708400" y="3333750"/>
            <a:ext cx="2735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суббота </a:t>
            </a:r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179388" y="4005263"/>
            <a:ext cx="42481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 smtClean="0">
                <a:solidFill>
                  <a:schemeClr val="bg2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84681" name="Rectangle 9"/>
          <p:cNvSpPr>
            <a:spLocks noChangeArrowheads="1"/>
          </p:cNvSpPr>
          <p:nvPr/>
        </p:nvSpPr>
        <p:spPr bwMode="auto">
          <a:xfrm>
            <a:off x="3708400" y="3983038"/>
            <a:ext cx="2519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4682" name="Rectangle 10"/>
          <p:cNvSpPr>
            <a:spLocks noChangeArrowheads="1"/>
          </p:cNvSpPr>
          <p:nvPr/>
        </p:nvSpPr>
        <p:spPr bwMode="auto">
          <a:xfrm>
            <a:off x="179388" y="4797425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кожа – ворон =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4067175" y="4775200"/>
            <a:ext cx="3025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жаворонок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4000504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ров – поза =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4071942"/>
            <a:ext cx="21932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паровоз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6" name="Рисунок 15" descr="http://funforkids.ru/pictures/neznaika/neznaika0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071678"/>
            <a:ext cx="14097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funforkids.ru/pictures/neznaika/neznaika22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2357430"/>
            <a:ext cx="1752600" cy="257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84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84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8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84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/>
      <p:bldP spid="284677" grpId="0"/>
      <p:bldP spid="284678" grpId="0"/>
      <p:bldP spid="284680" grpId="0"/>
      <p:bldP spid="2846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0"/>
          <p:cNvSpPr>
            <a:spLocks noChangeArrowheads="1"/>
          </p:cNvSpPr>
          <p:nvPr/>
        </p:nvSpPr>
        <p:spPr bwMode="auto">
          <a:xfrm>
            <a:off x="179388" y="333375"/>
            <a:ext cx="4964112" cy="4391025"/>
          </a:xfrm>
          <a:prstGeom prst="cloudCallout">
            <a:avLst>
              <a:gd name="adj1" fmla="val 73319"/>
              <a:gd name="adj2" fmla="val 3940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395288" y="857250"/>
            <a:ext cx="439261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</a:rPr>
              <a:t>У Незнайки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было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  </a:t>
            </a:r>
            <a:r>
              <a:rPr lang="ru-RU" sz="2800" b="1" dirty="0">
                <a:solidFill>
                  <a:schemeClr val="tx2"/>
                </a:solidFill>
                <a:latin typeface="+mj-lt"/>
              </a:rPr>
              <a:t>5 целых яблок, </a:t>
            </a:r>
            <a:br>
              <a:rPr lang="ru-RU" sz="2800" b="1" dirty="0">
                <a:solidFill>
                  <a:schemeClr val="tx2"/>
                </a:solidFill>
                <a:latin typeface="+mj-lt"/>
              </a:rPr>
            </a:br>
            <a:r>
              <a:rPr lang="ru-RU" sz="2800" b="1" dirty="0">
                <a:solidFill>
                  <a:schemeClr val="tx2"/>
                </a:solidFill>
                <a:latin typeface="+mj-lt"/>
              </a:rPr>
              <a:t>6 половинок ,</a:t>
            </a:r>
            <a:br>
              <a:rPr lang="ru-RU" sz="2800" b="1" dirty="0">
                <a:solidFill>
                  <a:schemeClr val="tx2"/>
                </a:solidFill>
                <a:latin typeface="+mj-lt"/>
              </a:rPr>
            </a:br>
            <a:r>
              <a:rPr lang="ru-RU" sz="2800" b="1" dirty="0">
                <a:solidFill>
                  <a:schemeClr val="tx2"/>
                </a:solidFill>
                <a:latin typeface="+mj-lt"/>
              </a:rPr>
              <a:t>да 8 четвертинок. Сколько всего яблок было у Незнайки?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C5FC1-E463-4C0B-9870-481CD590539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3317" name="Picture 8" descr="C:\Documents and Settings\Юра\Рабочий стол\герои\mult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3143250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skazka3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72198" y="2857496"/>
            <a:ext cx="2915290" cy="3286148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5543560" cy="631844"/>
          </a:xfrm>
        </p:spPr>
        <p:txBody>
          <a:bodyPr>
            <a:normAutofit fontScale="90000"/>
          </a:bodyPr>
          <a:lstStyle/>
          <a:p>
            <a:r>
              <a:rPr lang="ru-RU" sz="6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 яблок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85852" y="2143116"/>
            <a:ext cx="571500" cy="642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00232" y="2143116"/>
            <a:ext cx="571500" cy="642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14612" y="2143116"/>
            <a:ext cx="571500" cy="642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28992" y="2143116"/>
            <a:ext cx="571500" cy="642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14810" y="2143116"/>
            <a:ext cx="571500" cy="642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Хорда 10"/>
          <p:cNvSpPr/>
          <p:nvPr/>
        </p:nvSpPr>
        <p:spPr>
          <a:xfrm>
            <a:off x="1428728" y="3000372"/>
            <a:ext cx="285750" cy="571500"/>
          </a:xfrm>
          <a:prstGeom prst="chord">
            <a:avLst>
              <a:gd name="adj1" fmla="val 3135190"/>
              <a:gd name="adj2" fmla="val 183752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Хорда 11"/>
          <p:cNvSpPr/>
          <p:nvPr/>
        </p:nvSpPr>
        <p:spPr>
          <a:xfrm>
            <a:off x="2428860" y="3000372"/>
            <a:ext cx="285750" cy="571500"/>
          </a:xfrm>
          <a:prstGeom prst="chord">
            <a:avLst>
              <a:gd name="adj1" fmla="val 3135190"/>
              <a:gd name="adj2" fmla="val 183752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Хорда 12"/>
          <p:cNvSpPr/>
          <p:nvPr/>
        </p:nvSpPr>
        <p:spPr>
          <a:xfrm>
            <a:off x="3428992" y="3000372"/>
            <a:ext cx="285750" cy="571500"/>
          </a:xfrm>
          <a:prstGeom prst="chord">
            <a:avLst>
              <a:gd name="adj1" fmla="val 3135190"/>
              <a:gd name="adj2" fmla="val 183752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Хорда 13"/>
          <p:cNvSpPr/>
          <p:nvPr/>
        </p:nvSpPr>
        <p:spPr>
          <a:xfrm rot="10800000">
            <a:off x="1714480" y="3000372"/>
            <a:ext cx="285750" cy="571500"/>
          </a:xfrm>
          <a:prstGeom prst="chord">
            <a:avLst>
              <a:gd name="adj1" fmla="val 3135190"/>
              <a:gd name="adj2" fmla="val 183752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Хорда 14"/>
          <p:cNvSpPr/>
          <p:nvPr/>
        </p:nvSpPr>
        <p:spPr>
          <a:xfrm rot="10800000">
            <a:off x="2714612" y="3000372"/>
            <a:ext cx="285750" cy="571500"/>
          </a:xfrm>
          <a:prstGeom prst="chord">
            <a:avLst>
              <a:gd name="adj1" fmla="val 3135190"/>
              <a:gd name="adj2" fmla="val 183752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Хорда 15"/>
          <p:cNvSpPr/>
          <p:nvPr/>
        </p:nvSpPr>
        <p:spPr>
          <a:xfrm rot="10800000">
            <a:off x="3714744" y="3000372"/>
            <a:ext cx="285750" cy="571500"/>
          </a:xfrm>
          <a:prstGeom prst="chord">
            <a:avLst>
              <a:gd name="adj1" fmla="val 3135190"/>
              <a:gd name="adj2" fmla="val 183752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Блок-схема: узел суммирования 16"/>
          <p:cNvSpPr/>
          <p:nvPr/>
        </p:nvSpPr>
        <p:spPr>
          <a:xfrm>
            <a:off x="1928794" y="3857628"/>
            <a:ext cx="571500" cy="500062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Блок-схема: узел суммирования 17"/>
          <p:cNvSpPr/>
          <p:nvPr/>
        </p:nvSpPr>
        <p:spPr>
          <a:xfrm>
            <a:off x="2786050" y="3857628"/>
            <a:ext cx="571500" cy="500062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" name="Picture 4" descr="skazka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72198" y="1000108"/>
            <a:ext cx="2625749" cy="2959774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6500826" y="4643446"/>
            <a:ext cx="22145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ответ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Разгадай слова и найди лишнее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285984" y="1600200"/>
            <a:ext cx="2428892" cy="38290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   </a:t>
            </a:r>
            <a:r>
              <a:rPr lang="ru-RU" sz="5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КАУТ</a:t>
            </a:r>
            <a:r>
              <a:rPr lang="ru-RU" sz="5900" dirty="0" smtClean="0"/>
              <a:t>                                </a:t>
            </a:r>
            <a:r>
              <a:rPr lang="ru-RU" sz="59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                     </a:t>
            </a:r>
            <a:r>
              <a:rPr lang="ru-RU" sz="5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КАБОСА</a:t>
            </a:r>
            <a:r>
              <a:rPr lang="ru-RU" sz="5900" dirty="0" smtClean="0"/>
              <a:t>                              </a:t>
            </a:r>
            <a:r>
              <a:rPr lang="ru-RU" sz="59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                    </a:t>
            </a:r>
            <a:r>
              <a:rPr lang="ru-RU" sz="5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ЦИРУКА</a:t>
            </a:r>
            <a:r>
              <a:rPr lang="ru-RU" sz="5900" dirty="0" smtClean="0"/>
              <a:t>                              </a:t>
            </a:r>
            <a:r>
              <a:rPr lang="ru-RU" sz="59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                   </a:t>
            </a:r>
            <a:r>
              <a:rPr lang="ru-RU" sz="5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КАЙНЕДИ</a:t>
            </a:r>
            <a:r>
              <a:rPr lang="ru-RU" sz="5900" dirty="0" smtClean="0"/>
              <a:t>                           </a:t>
            </a:r>
            <a:r>
              <a:rPr lang="ru-RU" sz="5900" b="1" dirty="0" smtClean="0">
                <a:solidFill>
                  <a:srgbClr val="FF0000"/>
                </a:solidFill>
              </a:rPr>
              <a:t> </a:t>
            </a:r>
            <a:endParaRPr lang="ru-RU" sz="59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http://funforkids.ru/pictures/neznaika/neznaika2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1752600" cy="228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funforkids.ru/pictures/neznaika/neznaika1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571612"/>
            <a:ext cx="1779869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572264" y="1785926"/>
            <a:ext cx="2071702" cy="29706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УТКА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СОБАКА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КУРИЦА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ИНДЕЙКА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0F98E-2947-4EAB-9156-C48EBC04650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77813"/>
            <a:ext cx="8358187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500" y="6143625"/>
            <a:ext cx="7358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6"/>
                </a:solidFill>
                <a:latin typeface="+mj-lt"/>
              </a:rPr>
              <a:t>Найди зверей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00306"/>
            <a:ext cx="3857625" cy="3508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8" descr="C:\Documents and Settings\Юра\Рабочий стол\герои\mult1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714356"/>
            <a:ext cx="200026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429256" y="500042"/>
            <a:ext cx="32861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корова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коза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собака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овечка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мышка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кот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поросёнок</a:t>
            </a:r>
          </a:p>
          <a:p>
            <a:pPr algn="ctr">
              <a:defRPr/>
            </a:pPr>
            <a:endParaRPr lang="ru-RU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   Есть ещё гусь, но он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-птица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202</Words>
  <Application>Microsoft Office PowerPoint</Application>
  <PresentationFormat>Экран (4:3)</PresentationFormat>
  <Paragraphs>107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Развитие мышления</vt:lpstr>
      <vt:lpstr>Слайд 2</vt:lpstr>
      <vt:lpstr>Слайд 3</vt:lpstr>
      <vt:lpstr> </vt:lpstr>
      <vt:lpstr>Слайд 5</vt:lpstr>
      <vt:lpstr>10 яблок </vt:lpstr>
      <vt:lpstr>Разгадай слова и найди лишнее</vt:lpstr>
      <vt:lpstr>Слайд 8</vt:lpstr>
      <vt:lpstr>Слайд 9</vt:lpstr>
      <vt:lpstr>Слайд 10</vt:lpstr>
    </vt:vector>
  </TitlesOfParts>
  <Company>МБОУ СОШ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k415</dc:creator>
  <cp:lastModifiedBy>k415</cp:lastModifiedBy>
  <cp:revision>13</cp:revision>
  <dcterms:created xsi:type="dcterms:W3CDTF">2013-11-19T10:51:14Z</dcterms:created>
  <dcterms:modified xsi:type="dcterms:W3CDTF">2013-11-27T06:31:42Z</dcterms:modified>
</cp:coreProperties>
</file>