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380" autoAdjust="0"/>
  </p:normalViewPr>
  <p:slideViewPr>
    <p:cSldViewPr>
      <p:cViewPr varScale="1">
        <p:scale>
          <a:sx n="60" d="100"/>
          <a:sy n="60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C9DDE-A581-4E3C-8DCD-B790E87F6D7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F1C3B-EBFB-4BDC-A9A0-285917345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F1C3B-EBFB-4BDC-A9A0-2859173456D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7200800" cy="147002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/>
                </a:solidFill>
              </a:rPr>
              <a:t>Правила поведения в общественных местах</a:t>
            </a:r>
            <a:endParaRPr lang="ru-RU" sz="44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661248"/>
            <a:ext cx="6400800" cy="93610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Воспитатель </a:t>
            </a:r>
            <a:r>
              <a:rPr lang="ru-RU" b="1" dirty="0" err="1" smtClean="0">
                <a:solidFill>
                  <a:schemeClr val="tx1"/>
                </a:solidFill>
              </a:rPr>
              <a:t>Маракина</a:t>
            </a:r>
            <a:r>
              <a:rPr lang="ru-RU" b="1" dirty="0" smtClean="0">
                <a:solidFill>
                  <a:schemeClr val="tx1"/>
                </a:solidFill>
              </a:rPr>
              <a:t> Юлия Олеговна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ГБДОУ №94 Фрунзенского района                г.Санкт-Петербурга</a:t>
            </a:r>
          </a:p>
          <a:p>
            <a:endParaRPr lang="ru-RU" dirty="0"/>
          </a:p>
        </p:txBody>
      </p:sp>
      <p:pic>
        <p:nvPicPr>
          <p:cNvPr id="1027" name="Picture 3" descr="C:\Users\Юлия\Desktop\GXkQOdDYPJ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060848"/>
            <a:ext cx="554461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521152" cy="4369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Users\Юлия\Desktop\FnR57TxBs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7560840" cy="93610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Для каждого человека очень важно знать правила поведения общественных местах и стараться соблюдать их. Знакомство с такими правилами происходит с первых шагов в жизни ребенка. И от того, как он усвоил их в детстве, зависит его уверенность в себе, умение общаться в любой ситуации и с разными людьми. Объясните своему малышу значение понятия «общественные места»: все люди объединяются в общество. Например в деском саду или в школе есть общество детей. И в нашей стране все жители вместе называются обществом. А места где собирается много людей, называют обществом.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Как учить ребенка правилам поведения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179568" cy="468052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/>
                </a:solidFill>
              </a:rPr>
              <a:t>Учить ребенка правилам поведения в общественных местах следует постепенно, терпеливо, изо дня в день, причем делать это следует через собственный пример.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/>
                </a:solidFill>
              </a:rPr>
              <a:t>Но не следует забывать, что ребенок не может всегда вести себя тихо и спокойно, так, как взрослый.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/>
                </a:solidFill>
              </a:rPr>
              <a:t>Если мы будем неукоснительно следить за его поведением, без конца «читать нотации», то вырастим замученного обязанностями человека.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2051" name="Picture 3" descr="C:\Users\Юлия\Desktop\0r-FpTj4hn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7560840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Юлия\Desktop\ATOu3b321q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9"/>
            <a:ext cx="7416824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025208" cy="508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467600" cy="426908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</a:rPr>
              <a:t>«Большое спасибо»                                                        « Я вас благодарю»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«Вы мне очень помогли»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«Будьте здоровы»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«Удачного дня»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«Удачи во всем»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«Всего наилучшего»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 Мои поздравления»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«Всяческих благ»</a:t>
            </a:r>
            <a:br>
              <a:rPr lang="ru-RU" sz="2800" dirty="0" smtClean="0">
                <a:solidFill>
                  <a:schemeClr val="accent3"/>
                </a:solidFill>
              </a:rPr>
            </a:br>
            <a:r>
              <a:rPr lang="ru-RU" sz="2800" dirty="0" smtClean="0">
                <a:solidFill>
                  <a:schemeClr val="accent3"/>
                </a:solidFill>
              </a:rPr>
              <a:t>«Желаю всего хорошего</a:t>
            </a:r>
            <a:r>
              <a:rPr lang="ru-RU" dirty="0" smtClean="0">
                <a:solidFill>
                  <a:schemeClr val="accent3"/>
                </a:solidFill>
              </a:rPr>
              <a:t>»</a:t>
            </a:r>
          </a:p>
        </p:txBody>
      </p:sp>
      <p:pic>
        <p:nvPicPr>
          <p:cNvPr id="1026" name="Picture 2" descr="C:\Users\Юлия\Desktop\rHRNMG-bDC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7"/>
            <a:ext cx="7560840" cy="15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Юлия\Desktop\EFSHBIvRtT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0648"/>
            <a:ext cx="7344816" cy="158417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344816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«Доброе утро»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«Добрый день (вечер, ночь)»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«Здравствуйте»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«Очень рад вас видеть»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«Приветствую»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«Рад встречи с Вами»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3"/>
                </a:solidFill>
              </a:rPr>
              <a:t>«Доброго здоровья»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241232" cy="8689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Познакомить ребенок с вежливыми высказываниями при расставании, обсудите, в каких случаях их лучше всего использовать, добавьте свои варианты.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«Будьте здоровы»                   «Скоро увидимся»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«Всего доброго»                       «Всего наилучшего»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«Доброго пути»                        «Спокойной ночи»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«До встречи»                            «Счастливого пути»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«До свидания»                         «Сладких снов»</a:t>
            </a:r>
          </a:p>
          <a:p>
            <a:pPr>
              <a:buNone/>
            </a:pPr>
            <a:r>
              <a:rPr lang="ru-RU" dirty="0" smtClean="0">
                <a:solidFill>
                  <a:schemeClr val="accent3"/>
                </a:solidFill>
              </a:rPr>
              <a:t>«До скорой встречи»                «До новых встреч»</a:t>
            </a:r>
          </a:p>
          <a:p>
            <a:pPr algn="ctr">
              <a:buNone/>
            </a:pP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3" name="Picture 2" descr="C:\Users\Юлия\Desktop\DSNNOe5RDf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7344816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459488" cy="638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467600" cy="40324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«Алло» , «Я вас слушаю»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«Извините за беспокойство»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«Кто у телефона?»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«Повторите, пожалуйста»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«Что я могу передать?»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«Спасибо что позвонили»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 Позвоните, пожалуйста завтра»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</a:rPr>
              <a:t>«Минуточку»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Юлия\Desktop\n7JS5_Cks_I —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7488832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7467600" cy="3477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/>
                </a:solidFill>
              </a:rPr>
              <a:t>Разумеется, эти слова не исправят сразу же малыша, но семена разумного поведения упадут на благодатную почву и обязательно со временем прорастут!</a:t>
            </a:r>
            <a:endParaRPr lang="ru-RU" sz="3600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Users\Юлия\Desktop\6CkFyniyAVI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92088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386</Words>
  <Application>Microsoft Office PowerPoint</Application>
  <PresentationFormat>Экран (4:3)</PresentationFormat>
  <Paragraphs>48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Правила поведения в общественных местах</vt:lpstr>
      <vt:lpstr>Слайд 2</vt:lpstr>
      <vt:lpstr>Как учить ребенка правилам поведения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в общественных местах</dc:title>
  <dc:creator>Юлия Маракина</dc:creator>
  <cp:lastModifiedBy>Юлия Маракина</cp:lastModifiedBy>
  <cp:revision>24</cp:revision>
  <dcterms:created xsi:type="dcterms:W3CDTF">2014-03-01T10:06:16Z</dcterms:created>
  <dcterms:modified xsi:type="dcterms:W3CDTF">2014-03-03T09:01:15Z</dcterms:modified>
</cp:coreProperties>
</file>