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86" r:id="rId2"/>
    <p:sldId id="287" r:id="rId3"/>
    <p:sldId id="256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0" r:id="rId26"/>
    <p:sldId id="283" r:id="rId27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2C3B2E1-CA04-4DB2-B80D-C64761DF0B8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B3D25E-DA84-4918-BA57-F22C3F16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B2E1-CA04-4DB2-B80D-C64761DF0B8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D25E-DA84-4918-BA57-F22C3F16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B2E1-CA04-4DB2-B80D-C64761DF0B8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D25E-DA84-4918-BA57-F22C3F16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2C3B2E1-CA04-4DB2-B80D-C64761DF0B8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D25E-DA84-4918-BA57-F22C3F16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2C3B2E1-CA04-4DB2-B80D-C64761DF0B8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B3D25E-DA84-4918-BA57-F22C3F16EC9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C3B2E1-CA04-4DB2-B80D-C64761DF0B8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B3D25E-DA84-4918-BA57-F22C3F16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2C3B2E1-CA04-4DB2-B80D-C64761DF0B8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B3D25E-DA84-4918-BA57-F22C3F16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B2E1-CA04-4DB2-B80D-C64761DF0B8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D25E-DA84-4918-BA57-F22C3F16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C3B2E1-CA04-4DB2-B80D-C64761DF0B8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B3D25E-DA84-4918-BA57-F22C3F16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2C3B2E1-CA04-4DB2-B80D-C64761DF0B8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B3D25E-DA84-4918-BA57-F22C3F16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2C3B2E1-CA04-4DB2-B80D-C64761DF0B8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B3D25E-DA84-4918-BA57-F22C3F16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2C3B2E1-CA04-4DB2-B80D-C64761DF0B83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B3D25E-DA84-4918-BA57-F22C3F16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WordArt 8"/>
          <p:cNvSpPr>
            <a:spLocks noChangeArrowheads="1" noChangeShapeType="1" noTextEdit="1"/>
          </p:cNvSpPr>
          <p:nvPr/>
        </p:nvSpPr>
        <p:spPr bwMode="auto">
          <a:xfrm>
            <a:off x="0" y="857232"/>
            <a:ext cx="928662" cy="9525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 +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2285984" y="785794"/>
            <a:ext cx="1428760" cy="10144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л=е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4000496" y="1357298"/>
            <a:ext cx="20955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9940" name="Рисунок 13" descr="http://school.xvatit.com/images/2/24/Pic_47,48.jpg"/>
          <p:cNvPicPr>
            <a:picLocks noChangeAspect="1" noChangeArrowheads="1"/>
          </p:cNvPicPr>
          <p:nvPr/>
        </p:nvPicPr>
        <p:blipFill>
          <a:blip r:embed="rId2"/>
          <a:srcRect l="2802" t="7533" r="52586" b="8562"/>
          <a:stretch>
            <a:fillRect/>
          </a:stretch>
        </p:blipFill>
        <p:spPr bwMode="auto">
          <a:xfrm>
            <a:off x="4500562" y="285728"/>
            <a:ext cx="1181100" cy="1466850"/>
          </a:xfrm>
          <a:prstGeom prst="rect">
            <a:avLst/>
          </a:prstGeom>
          <a:noFill/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5929322" y="1285860"/>
            <a:ext cx="2190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6357950" y="714356"/>
            <a:ext cx="1062040" cy="10715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а=н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37" name="WordArt 1"/>
          <p:cNvSpPr>
            <a:spLocks noChangeArrowheads="1" noChangeShapeType="1" noTextEdit="1"/>
          </p:cNvSpPr>
          <p:nvPr/>
        </p:nvSpPr>
        <p:spPr bwMode="auto">
          <a:xfrm>
            <a:off x="7643834" y="714356"/>
            <a:ext cx="1357322" cy="11620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+ ые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0"/>
            <a:ext cx="20537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слово: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495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538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595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3" name="Рисунок 5" descr="http://profwomen.ru/wp-content/uploads/2014/07/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4"/>
            <a:ext cx="1181100" cy="1419225"/>
          </a:xfrm>
          <a:prstGeom prst="rect">
            <a:avLst/>
          </a:prstGeom>
          <a:noFill/>
        </p:spPr>
      </p:pic>
      <p:pic>
        <p:nvPicPr>
          <p:cNvPr id="39957" name="Рисунок 39" descr="http://gold.ua/files/0B/385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000372"/>
            <a:ext cx="1371600" cy="1371600"/>
          </a:xfrm>
          <a:prstGeom prst="rect">
            <a:avLst/>
          </a:prstGeom>
          <a:noFill/>
        </p:spPr>
      </p:pic>
      <p:sp>
        <p:nvSpPr>
          <p:cNvPr id="39956" name="WordArt 20"/>
          <p:cNvSpPr>
            <a:spLocks noChangeArrowheads="1" noChangeShapeType="1" noTextEdit="1"/>
          </p:cNvSpPr>
          <p:nvPr/>
        </p:nvSpPr>
        <p:spPr bwMode="auto">
          <a:xfrm>
            <a:off x="2928926" y="3786190"/>
            <a:ext cx="22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55" name="WordArt 19"/>
          <p:cNvSpPr>
            <a:spLocks noChangeArrowheads="1" noChangeShapeType="1" noTextEdit="1"/>
          </p:cNvSpPr>
          <p:nvPr/>
        </p:nvSpPr>
        <p:spPr bwMode="auto">
          <a:xfrm>
            <a:off x="3357554" y="2928934"/>
            <a:ext cx="1428760" cy="1476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п=р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9954" name="Рисунок 47" descr="http://deita.ru/upload/iblock/625/kv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928934"/>
            <a:ext cx="1790700" cy="1419225"/>
          </a:xfrm>
          <a:prstGeom prst="rect">
            <a:avLst/>
          </a:prstGeom>
          <a:noFill/>
        </p:spPr>
      </p:pic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7358082" y="3000372"/>
            <a:ext cx="1357322" cy="13573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н=и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0" y="2285992"/>
            <a:ext cx="21424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Второе слово: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0" y="439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0" y="5572140"/>
            <a:ext cx="90410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Третье слово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соединительный союз, состоящий из одной буквы.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3071802" cy="644765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Церковь утешения в Кордобе, Испания.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6146" name="Рисунок 8" descr="Церковь комфорта в Кордобе, Исп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641" y="428604"/>
            <a:ext cx="619024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00496" cy="6858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Базилика Богоматери, самый большой в Латинской Америке католический собор высотой в 114 метров, и крестом, возвышающимся еще на 10 метров.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7170" name="Рисунок 9" descr="Базилика Богомате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273" y="357166"/>
            <a:ext cx="5512727" cy="596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Собор благословенной Девы Марии в Бразилии.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194" name="Рисунок 10" descr="Собор благословенной Девы Марии в Брази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50"/>
            <a:ext cx="71438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00430" cy="6858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Церковь Грюндтвиг в Копенгагене, Дания.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Рисунок 11" descr="Церковь Грюндтвиг в Копенгагене, Д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9" y="32159"/>
            <a:ext cx="5214942" cy="682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04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Ставкирка в Боргунне, Норвегия. При ее строительстве не использовалось вообще никаких металлических деталей.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Рисунок 12" descr="Ставкирка в Боргунне, Норве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828447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Церковь Парапортиани на острове Миконос, построенная в 15-17 столетии.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11266" name="Рисунок 13" descr="Церковь Парапортиани на острове Микон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32" y="1285860"/>
            <a:ext cx="840021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184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Monotype Corsiva" pitchFamily="66" charset="0"/>
              </a:rPr>
              <a:t>Знаменитый собор </a:t>
            </a:r>
            <a:r>
              <a:rPr lang="ru-RU" sz="3600" dirty="0" err="1" smtClean="0">
                <a:latin typeface="Monotype Corsiva" pitchFamily="66" charset="0"/>
              </a:rPr>
              <a:t>Саграда</a:t>
            </a:r>
            <a:r>
              <a:rPr lang="ru-RU" sz="3600" dirty="0" smtClean="0">
                <a:latin typeface="Monotype Corsiva" pitchFamily="66" charset="0"/>
              </a:rPr>
              <a:t> Фамилия в Барселоне. Из-за сложности проекта он все еще строится, и будет закончен не ранее </a:t>
            </a:r>
            <a:r>
              <a:rPr lang="ru-RU" sz="3600" b="1" dirty="0" smtClean="0">
                <a:latin typeface="Monotype Corsiva" pitchFamily="66" charset="0"/>
              </a:rPr>
              <a:t>2026</a:t>
            </a:r>
            <a:r>
              <a:rPr lang="ru-RU" sz="3600" dirty="0" smtClean="0">
                <a:latin typeface="Monotype Corsiva" pitchFamily="66" charset="0"/>
              </a:rPr>
              <a:t> года.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Рисунок 14" descr="Собор Саграда Фамилия в Барсел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43219"/>
            <a:ext cx="8072494" cy="541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Миланский собор, построенный более 5 столетий тому назад.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13314" name="Рисунок 15" descr="Миланский соб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26048"/>
            <a:ext cx="6572296" cy="56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3571868" cy="659050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Собор Василия Блаженного на Красной Площади в Москве, построенный в 1555-1561 по приказу Ивана Грозного.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4338" name="Рисунок 16" descr="Собор Василия Блаженного на Красной Площади в Моск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85728"/>
            <a:ext cx="5572132" cy="636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18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Церковь Jubilee в Риме, построенная в </a:t>
            </a:r>
            <a:r>
              <a:rPr lang="ru-RU" b="1" dirty="0" smtClean="0">
                <a:latin typeface="Monotype Corsiva" pitchFamily="66" charset="0"/>
              </a:rPr>
              <a:t>2003</a:t>
            </a:r>
            <a:r>
              <a:rPr lang="ru-RU" dirty="0" smtClean="0">
                <a:latin typeface="Monotype Corsiva" pitchFamily="66" charset="0"/>
              </a:rPr>
              <a:t> году.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pic>
        <p:nvPicPr>
          <p:cNvPr id="15362" name="Рисунок 17" descr="Церковь Jubilee в Ри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37129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Рисунок 52" descr="http://www.calorizator.ru/sites/default/files/product/juice-19.jpg"/>
          <p:cNvPicPr>
            <a:picLocks noChangeAspect="1" noChangeArrowheads="1"/>
          </p:cNvPicPr>
          <p:nvPr/>
        </p:nvPicPr>
        <p:blipFill>
          <a:blip r:embed="rId2"/>
          <a:srcRect l="26563" t="6445" r="24414" b="7031"/>
          <a:stretch>
            <a:fillRect/>
          </a:stretch>
        </p:blipFill>
        <p:spPr bwMode="auto">
          <a:xfrm>
            <a:off x="642910" y="958494"/>
            <a:ext cx="1552579" cy="2441920"/>
          </a:xfrm>
          <a:prstGeom prst="rect">
            <a:avLst/>
          </a:prstGeom>
          <a:noFill/>
        </p:spPr>
      </p:pic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2428860" y="1142984"/>
            <a:ext cx="1714512" cy="22145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к=б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4572000" y="2571744"/>
            <a:ext cx="700091" cy="738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986" name="Рисунок 58" descr="http://www.socportal.info/wp-content/uploads/2013/07/65404343_1287299751_2577.jpg?f46656"/>
          <p:cNvPicPr>
            <a:picLocks noChangeAspect="1" noChangeArrowheads="1"/>
          </p:cNvPicPr>
          <p:nvPr/>
        </p:nvPicPr>
        <p:blipFill>
          <a:blip r:embed="rId3"/>
          <a:srcRect l="14592"/>
          <a:stretch>
            <a:fillRect/>
          </a:stretch>
        </p:blipFill>
        <p:spPr bwMode="auto">
          <a:xfrm>
            <a:off x="5503878" y="1428736"/>
            <a:ext cx="1935216" cy="1852615"/>
          </a:xfrm>
          <a:prstGeom prst="rect">
            <a:avLst/>
          </a:prstGeom>
          <a:noFill/>
        </p:spPr>
      </p:pic>
      <p:sp>
        <p:nvSpPr>
          <p:cNvPr id="41985" name="WordArt 1"/>
          <p:cNvSpPr>
            <a:spLocks noChangeArrowheads="1" noChangeShapeType="1" noTextEdit="1"/>
          </p:cNvSpPr>
          <p:nvPr/>
        </p:nvSpPr>
        <p:spPr bwMode="auto">
          <a:xfrm>
            <a:off x="7643834" y="1714488"/>
            <a:ext cx="1214446" cy="15001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+ ы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500042"/>
            <a:ext cx="26339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Четвёртое слово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473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97" name="Рисунок 70" descr="http://ideika-biznesy.ru/wp-content/uploads/2013/05/biznes-plan-tira-osnova-budushhih-pribyil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084" y="4459246"/>
            <a:ext cx="2683156" cy="2255902"/>
          </a:xfrm>
          <a:prstGeom prst="rect">
            <a:avLst/>
          </a:prstGeom>
          <a:noFill/>
        </p:spPr>
      </p:pic>
      <p:sp>
        <p:nvSpPr>
          <p:cNvPr id="41996" name="WordArt 12"/>
          <p:cNvSpPr>
            <a:spLocks noChangeArrowheads="1" noChangeShapeType="1" noTextEdit="1"/>
          </p:cNvSpPr>
          <p:nvPr/>
        </p:nvSpPr>
        <p:spPr bwMode="auto">
          <a:xfrm>
            <a:off x="3428992" y="4857760"/>
            <a:ext cx="2071702" cy="17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т=м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95" name="WordArt 11"/>
          <p:cNvSpPr>
            <a:spLocks noChangeArrowheads="1" noChangeShapeType="1" noTextEdit="1"/>
          </p:cNvSpPr>
          <p:nvPr/>
        </p:nvSpPr>
        <p:spPr bwMode="auto">
          <a:xfrm>
            <a:off x="6000760" y="4786322"/>
            <a:ext cx="1876433" cy="185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+ 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857628"/>
            <a:ext cx="23280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Пятое слово: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92867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Monotype Corsiva" pitchFamily="66" charset="0"/>
              </a:rPr>
              <a:t>Собор Лас </a:t>
            </a:r>
            <a:r>
              <a:rPr lang="ru-RU" sz="4000" dirty="0" err="1" smtClean="0">
                <a:latin typeface="Monotype Corsiva" pitchFamily="66" charset="0"/>
              </a:rPr>
              <a:t>Лахас</a:t>
            </a:r>
            <a:r>
              <a:rPr lang="ru-RU" sz="4000" dirty="0" smtClean="0">
                <a:latin typeface="Monotype Corsiva" pitchFamily="66" charset="0"/>
              </a:rPr>
              <a:t> в Колумбии, построенный на мосту высотой в 30 метров в </a:t>
            </a:r>
            <a:r>
              <a:rPr lang="ru-RU" sz="4000" b="1" dirty="0" smtClean="0">
                <a:latin typeface="Monotype Corsiva" pitchFamily="66" charset="0"/>
              </a:rPr>
              <a:t>1948</a:t>
            </a:r>
            <a:r>
              <a:rPr lang="ru-RU" sz="4000" dirty="0" smtClean="0">
                <a:latin typeface="Monotype Corsiva" pitchFamily="66" charset="0"/>
              </a:rPr>
              <a:t> году.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Рисунок 18" descr="Собор Лас Лайяс в Колумб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38235"/>
            <a:ext cx="8429648" cy="561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  Хадльгримскиркья</a:t>
            </a:r>
            <a:r>
              <a:rPr lang="ru-RU" sz="2800" b="1" i="1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в Рейкьявике, Исландия. Строительство этой церкви растянулось на 38 лет.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7410" name="Рисунок 19" descr="Хатлгримскиркья в Рейкьявике, Ислан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702015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756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Собор Св. Михаила в Киеве. Считается, что это - первый храм с позолоченной вершиной. После строительства эта традиция была перенята и в России.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3" name="Рисунок 20" descr="Собор Св. Михаила в Кие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7358114" cy="4848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Нотр-Дам-дю-О во французском городе Роншен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34818" name="Picture 2" descr="http://lifeglobe.net/x/entry/2873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9"/>
            <a:ext cx="733427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Церковь </a:t>
            </a:r>
            <a:r>
              <a:rPr lang="ru-RU" b="1" dirty="0" err="1" smtClean="0">
                <a:latin typeface="Monotype Corsiva" pitchFamily="66" charset="0"/>
              </a:rPr>
              <a:t>Сэн-Мишель</a:t>
            </a:r>
            <a:r>
              <a:rPr lang="ru-RU" b="1" dirty="0" smtClean="0">
                <a:latin typeface="Monotype Corsiva" pitchFamily="66" charset="0"/>
              </a:rPr>
              <a:t> (</a:t>
            </a:r>
            <a:r>
              <a:rPr lang="ru-RU" b="1" dirty="0" err="1" smtClean="0">
                <a:latin typeface="Monotype Corsiva" pitchFamily="66" charset="0"/>
              </a:rPr>
              <a:t>Ле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Пуй-ан-Велэй</a:t>
            </a:r>
            <a:r>
              <a:rPr lang="ru-RU" b="1" dirty="0" smtClean="0">
                <a:latin typeface="Monotype Corsiva" pitchFamily="66" charset="0"/>
              </a:rPr>
              <a:t>, Франция)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5842" name="Picture 2" descr="http://podkofeek.ru/plugins/content/jumultithumb/img.php?src=Li4vLi4vLi4vaW1hZ2VzL3N0b3JpZXMvY2FwdWNoaW5vLzEzNS80MC5qcGcmYW1wO3c9NzAwJmFtcDtoPTQwMCZhbXA7cT05MCZhbXA7emM9MQ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4" y="1571612"/>
            <a:ext cx="8709946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Завершает наш список 20 самых необычных церквей часовня тернового венца в Арканзасе, США. Общее количество окон у этого сооружения равно 425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6" name="Picture 2" descr="самые необычные церкви и соб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26342"/>
            <a:ext cx="7718593" cy="5531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История архитектуры храмов богата и разнообразна, и это свидетельствует о том, что именно со строительства храмов начинались и распространялись все архитектурные новшества, все стили и направления. На сегодняшний день мы можем любоваться сохранившимися культовыми сооружениями великих цивилизаций древнего мира, а также новыми образцами удивительных религиозных сооружений.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29565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</a:schemeClr>
                </a:solidFill>
                <a:latin typeface="Monotype Corsiva" pitchFamily="66" charset="0"/>
                <a:cs typeface="FreesiaUPC" pitchFamily="34" charset="-34"/>
              </a:rPr>
              <a:t>ГОУ СПО ТО «БТЭП» </a:t>
            </a:r>
            <a:r>
              <a:rPr lang="ru-RU" sz="3600" dirty="0" smtClean="0">
                <a:latin typeface="Monotype Corsiva" pitchFamily="66" charset="0"/>
                <a:cs typeface="FreesiaUPC" pitchFamily="34" charset="-34"/>
              </a:rPr>
              <a:t/>
            </a:r>
            <a:br>
              <a:rPr lang="ru-RU" sz="3600" dirty="0" smtClean="0">
                <a:latin typeface="Monotype Corsiva" pitchFamily="66" charset="0"/>
                <a:cs typeface="FreesiaUPC" pitchFamily="34" charset="-34"/>
              </a:rPr>
            </a:br>
            <a:r>
              <a:rPr lang="ru-RU" sz="3600" dirty="0" smtClean="0">
                <a:latin typeface="Monotype Corsiva" pitchFamily="66" charset="0"/>
                <a:cs typeface="FreesiaUPC" pitchFamily="34" charset="-34"/>
              </a:rPr>
              <a:t/>
            </a:r>
            <a:br>
              <a:rPr lang="ru-RU" sz="3600" dirty="0" smtClean="0">
                <a:latin typeface="Monotype Corsiva" pitchFamily="66" charset="0"/>
                <a:cs typeface="FreesiaUPC" pitchFamily="34" charset="-34"/>
              </a:rPr>
            </a:br>
            <a:r>
              <a:rPr lang="ru-RU" sz="5400" dirty="0" smtClean="0">
                <a:latin typeface="Monotype Corsiva" pitchFamily="66" charset="0"/>
                <a:cs typeface="FreesiaUPC" pitchFamily="34" charset="-34"/>
              </a:rPr>
              <a:t>Презентация на тему: «Необычные церкви и соборы мира»</a:t>
            </a:r>
            <a:endParaRPr lang="ru-RU" sz="5400" dirty="0">
              <a:latin typeface="Monotype Corsiva" pitchFamily="66" charset="0"/>
              <a:cs typeface="FreesiaUPC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143380"/>
            <a:ext cx="8062912" cy="2214578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tx1">
                  <a:lumMod val="95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tx1">
                  <a:lumMod val="9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Выполнила: Н. А. Мартыненко</a:t>
            </a:r>
          </a:p>
          <a:p>
            <a:endParaRPr lang="ru-RU" dirty="0" smtClean="0">
              <a:solidFill>
                <a:schemeClr val="tx1">
                  <a:lumMod val="9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2014 год  </a:t>
            </a:r>
            <a:endParaRPr lang="en-US" dirty="0" smtClean="0">
              <a:solidFill>
                <a:schemeClr val="tx1">
                  <a:lumMod val="9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Monotype Corsiva" pitchFamily="66" charset="0"/>
              </a:rPr>
              <a:t>Материал с сайта </a:t>
            </a:r>
            <a:r>
              <a:rPr lang="en-US" sz="1700" b="1" dirty="0" smtClean="0">
                <a:solidFill>
                  <a:schemeClr val="bg1"/>
                </a:solidFill>
                <a:latin typeface="Monotype Corsiva" pitchFamily="66" charset="0"/>
              </a:rPr>
              <a:t>http://lifeglobe.net/entry/2873</a:t>
            </a:r>
            <a:r>
              <a:rPr lang="ru-RU" sz="17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sz="17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9046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Мы привыкли видеть классические церкви и соборы, так как рамки нашей религии не позволяют отклоняться от традиционных канонов архитектуры. Но есть в мире такие уголки, где нет никаких четких рамок по поводу того, каким должен быть собор.</a:t>
            </a:r>
            <a:b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Кадетская часовня при академии ВВС США в Колорадо.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7" name="Рисунок 3" descr="Кадетская часовня при академии ВВС США в Колор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57947"/>
            <a:ext cx="8143932" cy="540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Соляной собор </a:t>
            </a:r>
            <a:r>
              <a:rPr lang="ru-RU" smtClean="0">
                <a:latin typeface="Monotype Corsiva" pitchFamily="66" charset="0"/>
              </a:rPr>
              <a:t>Сипакира</a:t>
            </a:r>
            <a:r>
              <a:rPr lang="ru-RU" dirty="0" smtClean="0">
                <a:latin typeface="Monotype Corsiva" pitchFamily="66" charset="0"/>
              </a:rPr>
              <a:t> в Колумбии.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Рисунок 4" descr="Соляной собор Зипакира в Колумб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27718"/>
            <a:ext cx="8398793" cy="55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14290"/>
            <a:ext cx="3500462" cy="642942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Собор "Наша леди в слезах"   </a:t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  в Сиракузах, Италия.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3074" name="Рисунок 5" descr="Собор &quot;Наша леди в слезах&quot; в Сиракузах, Итал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-47"/>
            <a:ext cx="5357818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327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Церковь Святого Георгия в эфиопском городе Лалибэла, построенная в 13-м столетии и врытая в землю.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098" name="Рисунок 6" descr="Церковь Святого Георгия в эфиопском городе Лалибе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999" y="1571580"/>
            <a:ext cx="6608025" cy="528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3714744" cy="6376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Церковь Святого Джозефа — украинская греко-католическая церковь в Чикаго.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122" name="Рисунок 7" descr="Церковь Святого Джозефа в Чика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3323" y="500042"/>
            <a:ext cx="528355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b93103d90b6141cd84fbbb7c33f77c73d8dd2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450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Яркая</vt:lpstr>
      <vt:lpstr>Слайд 1</vt:lpstr>
      <vt:lpstr>Слайд 2</vt:lpstr>
      <vt:lpstr>ГОУ СПО ТО «БТЭП»   Презентация на тему: «Необычные церкви и соборы мира»</vt:lpstr>
      <vt:lpstr>Мы привыкли видеть классические церкви и соборы, так как рамки нашей религии не позволяют отклоняться от традиционных канонов архитектуры. Но есть в мире такие уголки, где нет никаких четких рамок по поводу того, каким должен быть собор. </vt:lpstr>
      <vt:lpstr>Кадетская часовня при академии ВВС США в Колорадо.</vt:lpstr>
      <vt:lpstr>Соляной собор Сипакира в Колумбии.</vt:lpstr>
      <vt:lpstr>Собор "Наша леди в слезах"      в Сиракузах, Италия. </vt:lpstr>
      <vt:lpstr>Церковь Святого Георгия в эфиопском городе Лалибэла, построенная в 13-м столетии и врытая в землю. </vt:lpstr>
      <vt:lpstr>Церковь Святого Джозефа — украинская греко-католическая церковь в Чикаго.</vt:lpstr>
      <vt:lpstr>Церковь утешения в Кордобе, Испания.</vt:lpstr>
      <vt:lpstr>Базилика Богоматери, самый большой в Латинской Америке католический собор высотой в 114 метров, и крестом, возвышающимся еще на 10 метров. </vt:lpstr>
      <vt:lpstr>Собор благословенной Девы Марии в Бразилии.</vt:lpstr>
      <vt:lpstr>Церковь Грюндтвиг в Копенгагене, Дания.</vt:lpstr>
      <vt:lpstr>Ставкирка в Боргунне, Норвегия. При ее строительстве не использовалось вообще никаких металлических деталей. </vt:lpstr>
      <vt:lpstr>Церковь Парапортиани на острове Миконос, построенная в 15-17 столетии. </vt:lpstr>
      <vt:lpstr>Знаменитый собор Саграда Фамилия в Барселоне. Из-за сложности проекта он все еще строится, и будет закончен не ранее 2026 года. </vt:lpstr>
      <vt:lpstr>Миланский собор, построенный более 5 столетий тому назад. </vt:lpstr>
      <vt:lpstr>Собор Василия Блаженного на Красной Площади в Москве, построенный в 1555-1561 по приказу Ивана Грозного.  </vt:lpstr>
      <vt:lpstr>Церковь Jubilee в Риме, построенная в 2003 году. </vt:lpstr>
      <vt:lpstr>Собор Лас Лахас в Колумбии, построенный на мосту высотой в 30 метров в 1948 году. </vt:lpstr>
      <vt:lpstr>  Хадльгримскиркья в Рейкьявике, Исландия. Строительство этой церкви растянулось на 38 лет.</vt:lpstr>
      <vt:lpstr>Собор Св. Михаила в Киеве. Считается, что это - первый храм с позолоченной вершиной. После строительства эта традиция была перенята и в России. </vt:lpstr>
      <vt:lpstr>Нотр-Дам-дю-О во французском городе Роншен</vt:lpstr>
      <vt:lpstr>Церковь Сэн-Мишель (Ле Пуй-ан-Велэй, Франция)</vt:lpstr>
      <vt:lpstr>Завершает наш список 20 самых необычных церквей часовня тернового венца в Арканзасе, США. Общее количество окон у этого сооружения равно 425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церкви и соборы мира</dc:title>
  <dc:creator>А</dc:creator>
  <cp:lastModifiedBy>user</cp:lastModifiedBy>
  <cp:revision>33</cp:revision>
  <dcterms:created xsi:type="dcterms:W3CDTF">2014-10-05T08:44:41Z</dcterms:created>
  <dcterms:modified xsi:type="dcterms:W3CDTF">2014-12-14T13:12:01Z</dcterms:modified>
</cp:coreProperties>
</file>