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73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88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3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61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91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2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4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1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5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29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1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7C33-AC69-497F-9119-49D39B4E4E31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14378-2DB7-433C-A8F3-461645EC9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9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Метод учебного проекта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5733256"/>
            <a:ext cx="4024536" cy="841648"/>
          </a:xfrm>
        </p:spPr>
        <p:txBody>
          <a:bodyPr>
            <a:normAutofit lnSpcReduction="1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28.12.2013год.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5517232"/>
            <a:ext cx="493757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Составитель: Краснокутская Тамара Алексеевна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3612" y="116632"/>
            <a:ext cx="30101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>
                <a:solidFill>
                  <a:srgbClr val="790571"/>
                </a:solidFill>
              </a:rPr>
              <a:t>Скажи мне - и я забуду.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>
                <a:solidFill>
                  <a:srgbClr val="790571"/>
                </a:solidFill>
              </a:rPr>
              <a:t>Покажи мне - и я запомню.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>
                <a:solidFill>
                  <a:srgbClr val="790571"/>
                </a:solidFill>
              </a:rPr>
              <a:t>Вовлеки меня - и я научусь.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           (Китайская пословица)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5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4797152"/>
            <a:ext cx="171831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20523169">
            <a:off x="360914" y="1873367"/>
            <a:ext cx="81327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внимание.</a:t>
            </a:r>
          </a:p>
          <a:p>
            <a:pPr algn="ctr"/>
            <a:r>
              <a:rPr lang="ru-RU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Успехов в работе.</a:t>
            </a:r>
            <a:endParaRPr lang="ru-RU" sz="6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6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</a:rPr>
              <a:t>Учебный проект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/>
              <a:t>	</a:t>
            </a:r>
            <a:br>
              <a:rPr lang="ru-RU" sz="1800" dirty="0"/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Проблема проекта                  «Почему?»	                            Актуальность проблемы –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(это важно для меня лично)               мотивация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Цель проекта                          «Зачем?»                                    Целеполагание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(мы делаем проект)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Задачи проекта                      «Что?»                                        Постановка задач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(для этого мы делаем )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           Методы и способы                «Как?»                                        Выбор способов и методов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(мы это можем делать)                     планирование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Результат                            «Что получится?»                         Ожидаемый результат</a:t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(как решение проблемы)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267744" y="692696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55976" y="69269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20072" y="701675"/>
            <a:ext cx="187220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2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116848"/>
              </p:ext>
            </p:extLst>
          </p:nvPr>
        </p:nvGraphicFramePr>
        <p:xfrm>
          <a:off x="395536" y="332656"/>
          <a:ext cx="8208912" cy="579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2980"/>
                <a:gridCol w="4115932"/>
              </a:tblGrid>
              <a:tr h="301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Учитель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Учащиеся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225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22575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1-й этап – погружение в проект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Формулирует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осуществляет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392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1) проблему проекта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1)личностное присвоение проблемы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22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2)сюжетную ситуацию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2)вживание в ситуацию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451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3)цель и задачи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3)принятие, уточнение и конкретизация цели и задач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22575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2-й этап – организация деятельности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Организует деятельность – предлагает: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Осуществляют: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22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4)организовать группы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4)разбивку на группы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22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5)распределить амплуа в группах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5)распределение ролей в группе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451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6)спланировать деятельность по решению задач проекта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6)планирование работы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  <a:tr h="588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7)возможные формы презентации результатов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7)выбор формы и способа презентации предполагаемых результатов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96" marR="669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6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466730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44737"/>
              </p:ext>
            </p:extLst>
          </p:nvPr>
        </p:nvGraphicFramePr>
        <p:xfrm>
          <a:off x="251520" y="116632"/>
          <a:ext cx="8640960" cy="648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700"/>
                <a:gridCol w="473826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3-й этап – осуществление деятельности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Не участвует, но: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Работают активно и самостоятельно: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8)консультирует учащихся по необходимости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8)каждый в соответствии со своим амплуа и сообща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9)ненавязчиво контролирует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9)Консультируются  по необходимости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10)дает новые знания, когда у учащихся возникает в этом необходимость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10) «добывают» недостающие знания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11) репетирует с учениками предстоящую презентацию результатов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11)подготавливают презентацию результатов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4-й этап - презентация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Принимает отчет: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Демонстрируют: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12)обобщает и резюмирует полученные результаты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12)понимание проблемы, цели и задачи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13)подводит итоги обучения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13)умение планировать и осуществлять работу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14) оценивает умения: общаться. Слушать, обосновывать свое мнение и др. (по тесту и карте наблюдений)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14)Найденный способ решения проблемы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15)рефлексию деятельности и результата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16)дают взаимооценку деятельности и ее результативности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3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Этапы работы над проектом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b="1" i="1" dirty="0">
                <a:solidFill>
                  <a:schemeClr val="accent2">
                    <a:lumMod val="75000"/>
                  </a:schemeClr>
                </a:solidFill>
              </a:rPr>
              <a:t>ПОДГОТОВИТЕЛЬНЫЙ</a:t>
            </a: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определение руководителей проектов;</a:t>
            </a: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поиск проблемного поля;</a:t>
            </a: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выбор темы и её конкретизация;</a:t>
            </a: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формирование проектной группы.</a:t>
            </a:r>
            <a:endParaRPr lang="ru-RU" sz="2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accent2">
                    <a:lumMod val="75000"/>
                  </a:schemeClr>
                </a:solidFill>
              </a:rPr>
              <a:t>ПОИСКОВЫЙ</a:t>
            </a: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уточнение тематического поля и темы проекта, её конкретизация;</a:t>
            </a:r>
            <a:endParaRPr lang="ru-RU" sz="2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определение и анализ проблемы;</a:t>
            </a:r>
            <a:endParaRPr lang="ru-RU" sz="2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постановка цели проекта.</a:t>
            </a:r>
            <a:endParaRPr lang="ru-RU" sz="2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accent2">
                    <a:lumMod val="75000"/>
                  </a:schemeClr>
                </a:solidFill>
              </a:rPr>
              <a:t>АНАЛИТИЧЕСКИЙ</a:t>
            </a: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анализ имеющейся информации;</a:t>
            </a: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сбор и изучение информации;</a:t>
            </a:r>
            <a:endParaRPr lang="ru-RU" sz="2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поиск оптимального способа достижения цели проекта (анализ альтернативных решений), построение алгоритма деятельности;</a:t>
            </a: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составление плана реализации проекта: пошаговое планирование работ;</a:t>
            </a:r>
            <a:endParaRPr lang="ru-RU" sz="2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анализ ресурсов.</a:t>
            </a:r>
            <a:endParaRPr lang="ru-RU" sz="2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069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ПРАКТИЧЕСКИЙ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выполнение запланированных технологических операций;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текущий контроль качества;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внесение (при необходимости) изменений в конструкцию и технологию.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ПРЕЗЕНТАЦИОННЫЙ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Подготовка презентационных материалов;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Презентация проекта;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Изучение возможностей использования результатов проекта (выставка, продажа, включение в банк проектов, публикация).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КОНТРОЛЬНЫЙ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анализ результатов выполнения проекта;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оценка качества выполнения проекта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0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Опорная схема «Основные этапы работы над ПРОЕКТОМ»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200" dirty="0"/>
          </a:p>
          <a:p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3430"/>
            <a:ext cx="2850732" cy="15834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-</a:t>
            </a:r>
            <a:r>
              <a:rPr lang="ru-RU" sz="2000" b="1" dirty="0" smtClean="0"/>
              <a:t>выбрана учеником;</a:t>
            </a:r>
          </a:p>
          <a:p>
            <a:r>
              <a:rPr lang="ru-RU" sz="2000" b="1" dirty="0" smtClean="0"/>
              <a:t>-предложена учителем;</a:t>
            </a:r>
          </a:p>
          <a:p>
            <a:pPr algn="ctr"/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44684" y="1526838"/>
            <a:ext cx="115212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/>
              <a:t>Тема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965442"/>
            <a:ext cx="3600400" cy="17594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расширение во времени;  расширение в пространстве;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сужение и конкретизация;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интеграция с  различными учебными  дисциплинами;</a:t>
            </a:r>
            <a:endParaRPr lang="ru-RU" sz="20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7544" y="2915001"/>
            <a:ext cx="2850731" cy="12241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звучит емко, лаконично и отражает тему проекта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70405" y="3084076"/>
            <a:ext cx="115212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Цель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868" y="4581128"/>
            <a:ext cx="2859408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/>
              <a:t>шаги, которые необходимо сделать, чтобы раскрыть тему и достичь поставленной цели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44684" y="5034518"/>
            <a:ext cx="1152128" cy="4827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Задачи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076056" y="2915001"/>
            <a:ext cx="3600400" cy="31614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определить.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изыскать..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-привлечь..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-научить..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-сформулировать..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-развить…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-исследовать..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endCxn id="8" idx="1"/>
          </p:cNvCxnSpPr>
          <p:nvPr/>
        </p:nvCxnSpPr>
        <p:spPr>
          <a:xfrm>
            <a:off x="3318276" y="1726893"/>
            <a:ext cx="32640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1"/>
          </p:cNvCxnSpPr>
          <p:nvPr/>
        </p:nvCxnSpPr>
        <p:spPr>
          <a:xfrm flipH="1">
            <a:off x="3318276" y="3312676"/>
            <a:ext cx="35212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3"/>
          </p:cNvCxnSpPr>
          <p:nvPr/>
        </p:nvCxnSpPr>
        <p:spPr>
          <a:xfrm>
            <a:off x="4796811" y="1726893"/>
            <a:ext cx="35125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2"/>
            <a:endCxn id="6" idx="0"/>
          </p:cNvCxnSpPr>
          <p:nvPr/>
        </p:nvCxnSpPr>
        <p:spPr>
          <a:xfrm>
            <a:off x="4220748" y="1926948"/>
            <a:ext cx="25721" cy="1157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2"/>
            <a:endCxn id="11" idx="0"/>
          </p:cNvCxnSpPr>
          <p:nvPr/>
        </p:nvCxnSpPr>
        <p:spPr>
          <a:xfrm flipH="1">
            <a:off x="4220748" y="3541276"/>
            <a:ext cx="25721" cy="14932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3"/>
          </p:cNvCxnSpPr>
          <p:nvPr/>
        </p:nvCxnSpPr>
        <p:spPr>
          <a:xfrm>
            <a:off x="4822533" y="3312676"/>
            <a:ext cx="25352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1" idx="1"/>
          </p:cNvCxnSpPr>
          <p:nvPr/>
        </p:nvCxnSpPr>
        <p:spPr>
          <a:xfrm flipH="1">
            <a:off x="3318276" y="5275875"/>
            <a:ext cx="32640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1" idx="3"/>
          </p:cNvCxnSpPr>
          <p:nvPr/>
        </p:nvCxnSpPr>
        <p:spPr>
          <a:xfrm>
            <a:off x="4796812" y="5275875"/>
            <a:ext cx="2792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1" idx="2"/>
          </p:cNvCxnSpPr>
          <p:nvPr/>
        </p:nvCxnSpPr>
        <p:spPr>
          <a:xfrm>
            <a:off x="4220748" y="5517232"/>
            <a:ext cx="12860" cy="13407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7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419872" y="165608"/>
            <a:ext cx="316835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/>
              <a:t>Приемы  исследовательской  и умственной деятельности</a:t>
            </a:r>
            <a:endParaRPr lang="ru-RU" sz="2000" dirty="0"/>
          </a:p>
          <a:p>
            <a:endParaRPr lang="ru-RU" sz="20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498196"/>
            <a:ext cx="2952328" cy="58831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консультации с..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-изучение различных источников;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-работа с фотоматериалами, репродукциями, документами;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-подбор текстов;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-персонификация;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-интервьюирование;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-составление каталогов;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-выполнение рисунков, макетов, моделей, таблиц, схем, карт;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-драматизация;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-работа в  сети Интернет;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-посещение выставок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19872" y="1550603"/>
            <a:ext cx="2664296" cy="2880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Приемы – действия, направленные на решение конкретной задачи. Способы работы, выполняемые для достижения конкретных результатов.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228183" y="1904454"/>
            <a:ext cx="2799923" cy="21726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анализ, синтез, конкретизация, обобщение, абстрагирование, сравнение, выявление существенного, доказательство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932040" y="4686300"/>
            <a:ext cx="4096066" cy="16950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Где искать информацию?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Библиотеки, музей, выставки, Интернет, соседи, родственники, домашние, ведомственные  и государственные архивы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" name="Прямая со стрелкой 2"/>
          <p:cNvCxnSpPr>
            <a:stCxn id="4" idx="1"/>
          </p:cNvCxnSpPr>
          <p:nvPr/>
        </p:nvCxnSpPr>
        <p:spPr>
          <a:xfrm flipH="1" flipV="1">
            <a:off x="3059832" y="908720"/>
            <a:ext cx="360040" cy="329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516216" y="1550603"/>
            <a:ext cx="0" cy="3538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868144" y="4430923"/>
            <a:ext cx="0" cy="2553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55976" y="4430923"/>
            <a:ext cx="0" cy="24270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932040" y="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13099" y="0"/>
            <a:ext cx="0" cy="1886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6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59832" y="196976"/>
            <a:ext cx="3456384" cy="51042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Форма проекта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Традиционно-ошибочная: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реферат, доклад, сообщение.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Творческий подход: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найдите  новую форму представления материала, что позволит вам проявить свое творчество (макеты, буклеты, фото отчеты,  рекламные акции, презентации, дневники дел, рекомендации, мастер-классы, материалы, оформленные посредством ИКТ и т.д.  т.п.)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8086" y="1079215"/>
            <a:ext cx="2683714" cy="508608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Оцениваются: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-композиция доклада, полнота результатов, аргументированность;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-эрудиция автора,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межпредметные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связи;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-культура речи, манера поведения,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использование наглядных средст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-ответы на вопросы: полнота, убедительность, доброжелательность;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355976" y="0"/>
            <a:ext cx="0" cy="1969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441576" y="5517232"/>
            <a:ext cx="2210544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Защита проекта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441576" y="6165304"/>
            <a:ext cx="2210544" cy="5760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Время защиты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– 5-10 мин.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732240" y="1643608"/>
            <a:ext cx="2228850" cy="5097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Возможно сегодня вы услышите примеры творческих форм – не забудьте их вписать: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endCxn id="9" idx="0"/>
          </p:cNvCxnSpPr>
          <p:nvPr/>
        </p:nvCxnSpPr>
        <p:spPr>
          <a:xfrm>
            <a:off x="4546848" y="53012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1"/>
          </p:cNvCxnSpPr>
          <p:nvPr/>
        </p:nvCxnSpPr>
        <p:spPr>
          <a:xfrm flipH="1">
            <a:off x="2771800" y="5745832"/>
            <a:ext cx="6697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3"/>
          </p:cNvCxnSpPr>
          <p:nvPr/>
        </p:nvCxnSpPr>
        <p:spPr>
          <a:xfrm>
            <a:off x="6516216" y="27490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721</Words>
  <Application>Microsoft Office PowerPoint</Application>
  <PresentationFormat>Экран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 учебного проекта</vt:lpstr>
      <vt:lpstr>Учебный проект      Проблема проекта                  «Почему?»                             Актуальность проблемы – (это важно для меня лично)               мотивация   Цель проекта                          «Зачем?»                                    Целеполагание (мы делаем проект)   Задачи проекта                      «Что?»                                        Постановка задач (для этого мы делаем )              Методы и способы                «Как?»                                        Выбор способов и методов                                           (мы это можем делать)                     планирование   Результат                            «Что получится?»                         Ожидаемый результат (как решение проблемы)</vt:lpstr>
      <vt:lpstr>Презентация PowerPoint</vt:lpstr>
      <vt:lpstr>Презентация PowerPoint</vt:lpstr>
      <vt:lpstr>Этапы работы над проектом </vt:lpstr>
      <vt:lpstr>Презентация PowerPoint</vt:lpstr>
      <vt:lpstr>Опорная схема «Основные этапы работы над ПРОЕКТОМ»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 кабинет</dc:creator>
  <cp:lastModifiedBy>Admin</cp:lastModifiedBy>
  <cp:revision>17</cp:revision>
  <dcterms:created xsi:type="dcterms:W3CDTF">2013-12-28T05:01:26Z</dcterms:created>
  <dcterms:modified xsi:type="dcterms:W3CDTF">2014-11-09T15:52:44Z</dcterms:modified>
</cp:coreProperties>
</file>