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305800" cy="56995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МБОУ СОШ №1 </a:t>
            </a:r>
            <a:br>
              <a:rPr lang="ru-RU" sz="4000" dirty="0" smtClean="0"/>
            </a:br>
            <a:r>
              <a:rPr lang="ru-RU" sz="4000" dirty="0" err="1" smtClean="0"/>
              <a:t>пгт.Троицко-Печорск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dirty="0" smtClean="0"/>
              <a:t>Родительское собрание 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              </a:t>
            </a:r>
            <a:br>
              <a:rPr lang="ru-RU" sz="4000" dirty="0" smtClean="0"/>
            </a:br>
            <a:r>
              <a:rPr lang="ru-RU" sz="4000" dirty="0"/>
              <a:t> </a:t>
            </a:r>
            <a:r>
              <a:rPr lang="ru-RU" sz="4000" dirty="0" smtClean="0"/>
              <a:t>                        Подготовила: </a:t>
            </a:r>
            <a:r>
              <a:rPr lang="ru-RU" sz="4000" dirty="0" err="1" smtClean="0"/>
              <a:t>Пенягина</a:t>
            </a:r>
            <a:r>
              <a:rPr lang="ru-RU" sz="4000" dirty="0" smtClean="0"/>
              <a:t> Г.В.,</a:t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</a:t>
            </a:r>
            <a:r>
              <a:rPr lang="ru-RU" sz="4000" dirty="0" err="1" smtClean="0"/>
              <a:t>кл.рук</a:t>
            </a:r>
            <a:r>
              <a:rPr lang="ru-RU" sz="4000" dirty="0" smtClean="0"/>
              <a:t>. 7б класса</a:t>
            </a:r>
            <a:br>
              <a:rPr lang="ru-RU" sz="4000" dirty="0" smtClean="0"/>
            </a:br>
            <a:r>
              <a:rPr lang="ru-RU" sz="4000" dirty="0" smtClean="0"/>
              <a:t>2012г.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231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Правильное питание – это то, о чем должны заботиться родители в первую очередь, желая увидеть своего ребенка здоровым. Некогда древнегреческий философ Сократ дал человечеству совет “Есть, чтобы жить, а не жить, чтобы есть”.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494031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Разумный режим питания обеспечивает слаженную, без перебоев и перегрузок, работу желудочно-кишечного тракта, хорошее усвоение пищи и нормальное течение обмена веществ, а в результате прекрасное самочувствие.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Привычка – вторая натура. Мы часто слышим эти слова. Привычки – это автоматические действия, которые проявляются у человека независимо от их желаний.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Полезные привычки помогают почувствовать себя собранными, готовыми к преодолению </a:t>
            </a:r>
            <a:r>
              <a:rPr lang="ru-RU" dirty="0" err="1" smtClean="0"/>
              <a:t>труд-ностей</a:t>
            </a:r>
            <a:r>
              <a:rPr lang="ru-RU" dirty="0" smtClean="0"/>
              <a:t>. Они помогают человеку при стрессе, в условиях дефицита времени.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dirty="0" smtClean="0"/>
              <a:t>Но есть и вредные привычки и в наших с вами силах сделать так, чтобы у наших детей их было как можно меньше.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29750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Переходный возраст – </a:t>
            </a:r>
            <a:r>
              <a:rPr lang="ru-RU" sz="4000" dirty="0" err="1" smtClean="0"/>
              <a:t>возраст</a:t>
            </a:r>
            <a:r>
              <a:rPr lang="ru-RU" sz="4000" dirty="0" smtClean="0"/>
              <a:t> </a:t>
            </a:r>
            <a:r>
              <a:rPr lang="ru-RU" sz="4000" dirty="0" err="1" smtClean="0"/>
              <a:t>само-утверждения</a:t>
            </a:r>
            <a:r>
              <a:rPr lang="ru-RU" sz="4000" dirty="0" smtClean="0"/>
              <a:t>. Как просто </a:t>
            </a:r>
            <a:r>
              <a:rPr lang="ru-RU" sz="4000" dirty="0" err="1" smtClean="0"/>
              <a:t>почувство-вать</a:t>
            </a:r>
            <a:r>
              <a:rPr lang="ru-RU" sz="4000" dirty="0" smtClean="0"/>
              <a:t> себя взрослым, затянувшись сигаретой или попивая пивко, сидя на лавочке в компании сверстников. Наши дети считают, что таким образом они станут старше, с ними будут считаться.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Все люди, в том числе и подростки, владеют информацией о вреде курения, алкоголизма и наркотиков, они уже знают, к чему ведут эти невинные шалости.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Но, тем не менее, раз за разом на классных часах, в индивидуальных беседах, мы повторяем детям </a:t>
            </a:r>
            <a:r>
              <a:rPr lang="ru-RU" sz="4000" dirty="0" err="1" smtClean="0"/>
              <a:t>про-писные</a:t>
            </a:r>
            <a:r>
              <a:rPr lang="ru-RU" sz="4000" dirty="0" smtClean="0"/>
              <a:t> истины. Очень хочется в вас, родителях, найти поддержку, чтобы мы с вами шли в одном </a:t>
            </a:r>
            <a:r>
              <a:rPr lang="ru-RU" sz="4000" dirty="0" err="1" smtClean="0"/>
              <a:t>направле-нии</a:t>
            </a:r>
            <a:r>
              <a:rPr lang="ru-RU" sz="4000" dirty="0" smtClean="0"/>
              <a:t> и прививали нашим детям тягу к здоровому образу жизни.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8086"/>
            <a:ext cx="8229600" cy="4583122"/>
          </a:xfrm>
        </p:spPr>
        <p:txBody>
          <a:bodyPr>
            <a:normAutofit/>
          </a:bodyPr>
          <a:lstStyle/>
          <a:p>
            <a:r>
              <a:rPr lang="ru-RU" dirty="0" smtClean="0"/>
              <a:t>“Что есть благо? Знание.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 smtClean="0"/>
              <a:t>есть зло? Незнание. Чтобы противостоять злу, надо быть сильнее его”. </a:t>
            </a:r>
            <a:r>
              <a:rPr lang="ru-RU" dirty="0" smtClean="0"/>
              <a:t>(Сенека</a:t>
            </a:r>
            <a:r>
              <a:rPr lang="ru-RU" dirty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Марлен Дитрих так сказала о своей маме: “Тверже пола под ногами, когда я была малышкой. Тверже скалы, когда нужна поддержка и много тверже скалы в тот момент, когда стоишь без помощи и готов бежать сломя голову”.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29036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"Здоровый образ жизни подростка"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499588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32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основные принципы поддержки подростка: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терпение;</a:t>
            </a:r>
            <a:br>
              <a:rPr lang="ru-RU" sz="3600" dirty="0" smtClean="0"/>
            </a:br>
            <a:r>
              <a:rPr lang="ru-RU" sz="3600" dirty="0" smtClean="0"/>
              <a:t>внимание;</a:t>
            </a:r>
            <a:br>
              <a:rPr lang="ru-RU" sz="3600" dirty="0" smtClean="0"/>
            </a:br>
            <a:r>
              <a:rPr lang="ru-RU" sz="3600" dirty="0" smtClean="0"/>
              <a:t>тактичность и деликатность;</a:t>
            </a:r>
            <a:br>
              <a:rPr lang="ru-RU" sz="3600" dirty="0" smtClean="0"/>
            </a:br>
            <a:r>
              <a:rPr lang="ru-RU" sz="3600" dirty="0" smtClean="0"/>
              <a:t>точные используемые слова, как важного инструмента в отношениях;</a:t>
            </a:r>
            <a:br>
              <a:rPr lang="ru-RU" sz="3600" dirty="0" smtClean="0"/>
            </a:br>
            <a:r>
              <a:rPr lang="ru-RU" sz="3600" dirty="0" smtClean="0"/>
              <a:t>умение поставить себя на место ребенка;</a:t>
            </a:r>
            <a:br>
              <a:rPr lang="ru-RU" sz="3600" dirty="0" smtClean="0"/>
            </a:br>
            <a:r>
              <a:rPr lang="ru-RU" sz="3600" dirty="0" smtClean="0"/>
              <a:t>гибкая система контроля, не довлеющая, над сознанием ребенка и поддерживающая его</a:t>
            </a:r>
            <a:br>
              <a:rPr lang="ru-RU" sz="3600" dirty="0" smtClean="0"/>
            </a:br>
            <a:r>
              <a:rPr lang="ru-RU" sz="3600" dirty="0" smtClean="0"/>
              <a:t>ознакомление подростка с научными фактами и сведениями о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dirty="0" smtClean="0"/>
              <a:t>вреде вредных привычек.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Семья для подростка – это опора, </a:t>
            </a:r>
            <a:r>
              <a:rPr lang="ru-RU" sz="4400" dirty="0" smtClean="0"/>
              <a:t>именно в семье ребенок должен чувствовать себя защищенным, нужным и понятым. Именно в семье закладывается самооценка ребенка, его отношения к самому себе и к окружающим его людям.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352928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7067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4000" b="1" dirty="0"/>
              <a:t>З</a:t>
            </a:r>
            <a:r>
              <a:rPr lang="ru-RU" sz="4000" b="1" dirty="0" smtClean="0"/>
              <a:t>доровый </a:t>
            </a:r>
            <a:r>
              <a:rPr lang="ru-RU" sz="4000" b="1" dirty="0" smtClean="0"/>
              <a:t>образ жизни: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поддержание физического здоровья,</a:t>
            </a:r>
            <a:br>
              <a:rPr lang="ru-RU" sz="4000" dirty="0" smtClean="0"/>
            </a:br>
            <a:r>
              <a:rPr lang="ru-RU" sz="4000" dirty="0" smtClean="0"/>
              <a:t>отсутствие вредных привычек,</a:t>
            </a:r>
            <a:br>
              <a:rPr lang="ru-RU" sz="4000" dirty="0" smtClean="0"/>
            </a:br>
            <a:r>
              <a:rPr lang="ru-RU" sz="4000" dirty="0" smtClean="0"/>
              <a:t>правильное питание,</a:t>
            </a:r>
            <a:br>
              <a:rPr lang="ru-RU" sz="4000" dirty="0" smtClean="0"/>
            </a:br>
            <a:r>
              <a:rPr lang="ru-RU" sz="4000" dirty="0" smtClean="0"/>
              <a:t>альтруистическое отношение к людям,</a:t>
            </a:r>
            <a:br>
              <a:rPr lang="ru-RU" sz="4000" dirty="0" smtClean="0"/>
            </a:br>
            <a:r>
              <a:rPr lang="ru-RU" sz="4000" dirty="0" smtClean="0"/>
              <a:t>радостное ощущение своего существования в этом мире.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Психологи установили, что самым благоприятным возрастом для формирования полезных привычек являются дошкольный и школьный.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Здоровый образ жизни — это радость для больших и маленьких, но для его создания необходимо соблюдение нескольких условий: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143248"/>
            <a:ext cx="8229600" cy="3429024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3600" dirty="0" smtClean="0"/>
              <a:t>Создание благоприятного морального </a:t>
            </a:r>
            <a:r>
              <a:rPr lang="ru-RU" sz="3600" dirty="0" err="1" smtClean="0"/>
              <a:t>клима-та</a:t>
            </a:r>
            <a:r>
              <a:rPr lang="ru-RU" sz="3600" dirty="0" smtClean="0"/>
              <a:t>, что проявляется в доброжелательности, готовности простить, понять, стремление прийти на помощь, сделать приятное друг </a:t>
            </a:r>
            <a:r>
              <a:rPr lang="ru-RU" sz="3600" dirty="0" err="1" smtClean="0"/>
              <a:t>другу,тесная</a:t>
            </a:r>
            <a:r>
              <a:rPr lang="ru-RU" sz="3600" dirty="0" smtClean="0"/>
              <a:t> искренняя дружба детей, родителей, педагогов. Общение—великая сила, которая помогает понять ход мыслей ребенка и определить склонность к негативным поступкам, чтобы вовремя предотвратить их, повышенное внимание к состоянию здоровья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Подрастают наши дети. Из маленьких и беспомощных они превращаются в подростков. Растут дети, серьезнее становятся проблемы, с которыми мы сталкиваемся сегодня. Главной ценностью является здоровье, и наша задача, помочь им сохранить этот дар природы.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02634"/>
            <a:ext cx="8229600" cy="615475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Задачей школы и родителей является – объяснить подростку, что красота (а ведь каждый из них хочет быть красивым и любимым) – это красота физическая, духовная, это здоровье. К нашему большому сожалению, медицинские обследования детей, ежегодно проводимые в школе, выявляют все больше и больше заболеваний у подростков. Наши дети, еще только начинающие жить, зачастую уже имеют целый “букет” достаточно серьезных хронических заболеваний.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исследованиям ученых здоровье человека </a:t>
            </a:r>
            <a:br>
              <a:rPr lang="ru-RU" dirty="0" smtClean="0"/>
            </a:br>
            <a:r>
              <a:rPr lang="ru-RU" dirty="0" smtClean="0"/>
              <a:t>на 50% - его образ жизни,</a:t>
            </a:r>
            <a:br>
              <a:rPr lang="ru-RU" dirty="0" smtClean="0"/>
            </a:br>
            <a:r>
              <a:rPr lang="ru-RU" dirty="0" smtClean="0"/>
              <a:t> на 20% - наследственность, </a:t>
            </a:r>
            <a:br>
              <a:rPr lang="ru-RU" dirty="0" smtClean="0"/>
            </a:br>
            <a:r>
              <a:rPr lang="ru-RU" dirty="0" smtClean="0"/>
              <a:t>еще 20 % - окружающая среда </a:t>
            </a:r>
            <a:br>
              <a:rPr lang="ru-RU" dirty="0" smtClean="0"/>
            </a:br>
            <a:r>
              <a:rPr lang="ru-RU" dirty="0" smtClean="0"/>
              <a:t>и только 10% - здравоохранение.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596</Words>
  <Application>Microsoft Office PowerPoint</Application>
  <PresentationFormat>Экран 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МБОУ СОШ №1  пгт.Троицко-Печорск   Родительское собрание .                                          Подготовила: Пенягина Г.В.,                                              кл.рук. 7б класса 2012г.  </vt:lpstr>
      <vt:lpstr>"Здоровый образ жизни подростка"</vt:lpstr>
      <vt:lpstr>Здоровый образ жизни: поддержание физического здоровья, отсутствие вредных привычек, правильное питание, альтруистическое отношение к людям, радостное ощущение своего существования в этом мире. </vt:lpstr>
      <vt:lpstr>Психологи установили, что самым благоприятным возрастом для формирования полезных привычек являются дошкольный и школьный. </vt:lpstr>
      <vt:lpstr>Здоровый образ жизни — это радость для больших и маленьких, но для его создания необходимо соблюдение нескольких условий: </vt:lpstr>
      <vt:lpstr>Создание благоприятного морального клима-та, что проявляется в доброжелательности, готовности простить, понять, стремление прийти на помощь, сделать приятное друг другу,тесная искренняя дружба детей, родителей, педагогов. Общение—великая сила, которая помогает понять ход мыслей ребенка и определить склонность к негативным поступкам, чтобы вовремя предотвратить их, повышенное внимание к состоянию здоровья детей. </vt:lpstr>
      <vt:lpstr>Подрастают наши дети. Из маленьких и беспомощных они превращаются в подростков. Растут дети, серьезнее становятся проблемы, с которыми мы сталкиваемся сегодня. Главной ценностью является здоровье, и наша задача, помочь им сохранить этот дар природы. </vt:lpstr>
      <vt:lpstr>Задачей школы и родителей является – объяснить подростку, что красота (а ведь каждый из них хочет быть красивым и любимым) – это красота физическая, духовная, это здоровье. К нашему большому сожалению, медицинские обследования детей, ежегодно проводимые в школе, выявляют все больше и больше заболеваний у подростков. Наши дети, еще только начинающие жить, зачастую уже имеют целый “букет” достаточно серьезных хронических заболеваний. </vt:lpstr>
      <vt:lpstr>По исследованиям ученых здоровье человека  на 50% - его образ жизни,  на 20% - наследственность,  еще 20 % - окружающая среда  и только 10% - здравоохранение. </vt:lpstr>
      <vt:lpstr>Правильное питание – это то, о чем должны заботиться родители в первую очередь, желая увидеть своего ребенка здоровым. Некогда древнегреческий философ Сократ дал человечеству совет “Есть, чтобы жить, а не жить, чтобы есть”. </vt:lpstr>
      <vt:lpstr>Разумный режим питания обеспечивает слаженную, без перебоев и перегрузок, работу желудочно-кишечного тракта, хорошее усвоение пищи и нормальное течение обмена веществ, а в результате прекрасное самочувствие. </vt:lpstr>
      <vt:lpstr>Привычка – вторая натура. Мы часто слышим эти слова. Привычки – это автоматические действия, которые проявляются у человека независимо от их желаний.</vt:lpstr>
      <vt:lpstr>Полезные привычки помогают почувствовать себя собранными, готовыми к преодолению труд-ностей. Они помогают человеку при стрессе, в условиях дефицита времени. </vt:lpstr>
      <vt:lpstr>Но есть и вредные привычки и в наших с вами силах сделать так, чтобы у наших детей их было как можно меньше.</vt:lpstr>
      <vt:lpstr>Переходный возраст – возраст само-утверждения. Как просто почувство-вать себя взрослым, затянувшись сигаретой или попивая пивко, сидя на лавочке в компании сверстников. Наши дети считают, что таким образом они станут старше, с ними будут считаться.</vt:lpstr>
      <vt:lpstr>Все люди, в том числе и подростки, владеют информацией о вреде курения, алкоголизма и наркотиков, они уже знают, к чему ведут эти невинные шалости. </vt:lpstr>
      <vt:lpstr>Но, тем не менее, раз за разом на классных часах, в индивидуальных беседах, мы повторяем детям про-писные истины. Очень хочется в вас, родителях, найти поддержку, чтобы мы с вами шли в одном направле-нии и прививали нашим детям тягу к здоровому образу жизни.</vt:lpstr>
      <vt:lpstr>“Что есть благо? Знание.  Что есть зло? Незнание. Чтобы противостоять злу, надо быть сильнее его”. (Сенека)</vt:lpstr>
      <vt:lpstr>Марлен Дитрих так сказала о своей маме: “Тверже пола под ногами, когда я была малышкой. Тверже скалы, когда нужна поддержка и много тверже скалы в тот момент, когда стоишь без помощи и готов бежать сломя голову”.</vt:lpstr>
      <vt:lpstr>основные принципы поддержки подростка: терпение; внимание; тактичность и деликатность; точные используемые слова, как важного инструмента в отношениях; умение поставить себя на место ребенка; гибкая система контроля, не довлеющая, над сознанием ребенка и поддерживающая его ознакомление подростка с научными фактами и сведениями о  вреде вредных привычек. </vt:lpstr>
      <vt:lpstr>Семья для подростка – это опора, именно в семье ребенок должен чувствовать себя защищенным, нужным и понятым. Именно в семье закладывается самооценка ребенка, его отношения к самому себе и к окружающим его людям.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"Здоровый образ жизни подростка"</dc:title>
  <dc:creator>Konsol</dc:creator>
  <cp:lastModifiedBy>Фролова Юлия Владимировна</cp:lastModifiedBy>
  <cp:revision>16</cp:revision>
  <dcterms:created xsi:type="dcterms:W3CDTF">2012-12-10T15:14:23Z</dcterms:created>
  <dcterms:modified xsi:type="dcterms:W3CDTF">2013-11-01T06:01:29Z</dcterms:modified>
</cp:coreProperties>
</file>