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9D5A82-FFE4-49F6-9F2A-12CDEBE8469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C7C951-8EC0-4691-B9DA-31579D5564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D5A82-FFE4-49F6-9F2A-12CDEBE8469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7C951-8EC0-4691-B9DA-31579D5564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D5A82-FFE4-49F6-9F2A-12CDEBE8469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7C951-8EC0-4691-B9DA-31579D5564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D5A82-FFE4-49F6-9F2A-12CDEBE8469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7C951-8EC0-4691-B9DA-31579D5564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D5A82-FFE4-49F6-9F2A-12CDEBE8469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7C951-8EC0-4691-B9DA-31579D5564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D5A82-FFE4-49F6-9F2A-12CDEBE8469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7C951-8EC0-4691-B9DA-31579D5564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D5A82-FFE4-49F6-9F2A-12CDEBE8469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7C951-8EC0-4691-B9DA-31579D5564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D5A82-FFE4-49F6-9F2A-12CDEBE8469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7C951-8EC0-4691-B9DA-31579D5564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D5A82-FFE4-49F6-9F2A-12CDEBE8469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7C951-8EC0-4691-B9DA-31579D5564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9D5A82-FFE4-49F6-9F2A-12CDEBE8469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C7C951-8EC0-4691-B9DA-31579D5564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9D5A82-FFE4-49F6-9F2A-12CDEBE8469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C7C951-8EC0-4691-B9DA-31579D5564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9D5A82-FFE4-49F6-9F2A-12CDEBE84697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C7C951-8EC0-4691-B9DA-31579D5564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Родительское собрание 8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3573016"/>
            <a:ext cx="6336704" cy="106809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Тема: РОЛЬ </a:t>
            </a:r>
            <a:r>
              <a:rPr lang="ru-RU" dirty="0"/>
              <a:t>РОДИТЕЛЕЙ </a:t>
            </a:r>
            <a:r>
              <a:rPr lang="ru-RU" dirty="0" smtClean="0"/>
              <a:t>В</a:t>
            </a:r>
            <a:endParaRPr lang="en-US" dirty="0" smtClean="0"/>
          </a:p>
          <a:p>
            <a:r>
              <a:rPr lang="ru-RU" dirty="0" smtClean="0"/>
              <a:t> УЛУЧШЕНИИ </a:t>
            </a:r>
            <a:r>
              <a:rPr lang="ru-RU" dirty="0"/>
              <a:t>УСПЕВАЕМОСТИ </a:t>
            </a:r>
            <a:r>
              <a:rPr lang="ru-RU" dirty="0" smtClean="0"/>
              <a:t>ДЕТЕЙ 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522920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10/10/2013</a:t>
            </a:r>
            <a:endParaRPr lang="ru-RU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5721499"/>
          </a:xfrm>
        </p:spPr>
        <p:txBody>
          <a:bodyPr>
            <a:normAutofit/>
          </a:bodyPr>
          <a:lstStyle/>
          <a:p>
            <a:r>
              <a:rPr lang="ru-RU" dirty="0"/>
              <a:t>Здесь родителям важно вовремя обратить внимание на ребенка, помочь ему делать уроки, разъяснять трудные моменты, нанять репетитора. Важно, чтобы ребенок не отстал и чувствовал себя на уроках более-менее уверенно. Если ребенок очень сильно отстает по какому-то предмету, не может нагнать класс, то у него возникает равнодушие к занятиям и с конкретного предмета это равнодушие может перейти на остальные предметы, вызвав общее ухудшение успеваемости.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Скандалы</a:t>
            </a:r>
            <a:r>
              <a:rPr lang="ru-RU" dirty="0"/>
              <a:t>, отсутствие возможности побыть в тишине, наедине, отсутствие тихого места для подготовки уроков, проблемы с питанием и режимом дня – все это отразится на школьных успехах.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Семья.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692696"/>
            <a:ext cx="8003232" cy="5433467"/>
          </a:xfrm>
        </p:spPr>
        <p:txBody>
          <a:bodyPr>
            <a:normAutofit fontScale="92500"/>
          </a:bodyPr>
          <a:lstStyle/>
          <a:p>
            <a:r>
              <a:rPr lang="ru-RU" dirty="0"/>
              <a:t>• У ребенка в идеале должна быть своя комната, или угол, где он сможет отдохнуть и сделать уроки.</a:t>
            </a:r>
          </a:p>
          <a:p>
            <a:r>
              <a:rPr lang="ru-RU" dirty="0"/>
              <a:t>• В квартире должно быть не шумно и спокойно. Школа и так шумное место, поэтому дома ребенку надо «остыть»</a:t>
            </a:r>
          </a:p>
          <a:p>
            <a:r>
              <a:rPr lang="ru-RU" dirty="0"/>
              <a:t>• Все семейные неурядицы надо постараться решать без вовлечения в них ребенка.</a:t>
            </a:r>
          </a:p>
          <a:p>
            <a:r>
              <a:rPr lang="ru-RU" dirty="0"/>
              <a:t>• У ребенка должен быть четкий распорядок дня. Он должен вовремя ложиться спать, отдыхать днем, гулять вечером или после школы и делать уроки. И все это должно быть в одно и то же время.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    Здоровье, безусловно, влияет на успеваемость ребенка. Он может хотеть хорошо учиться, но элементарно не справляться по причине физических проблем.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Здоровье.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Родители должны эти проблемы знать, учитывать и выстраивать распорядок дня ребенка, подход к занятиям с учетом наличия определенных заболеваний у ребенка. Игнорировать их нельзя.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>
            <a:normAutofit/>
          </a:bodyPr>
          <a:lstStyle/>
          <a:p>
            <a:r>
              <a:rPr lang="ru-RU" dirty="0"/>
              <a:t>Мы сегодня убедились, что причин "неуспешной" учебной деятельности детей очень много. Узнать эти причины и избавиться от них можно только при поддержке педагогов и </a:t>
            </a:r>
            <a:r>
              <a:rPr lang="ru-RU" dirty="0" smtClean="0"/>
              <a:t>вас, </a:t>
            </a:r>
            <a:r>
              <a:rPr lang="ru-RU" dirty="0"/>
              <a:t>родителей. Каждый ребенок уникален. </a:t>
            </a:r>
            <a:endParaRPr lang="ru-RU" dirty="0" smtClean="0"/>
          </a:p>
          <a:p>
            <a:r>
              <a:rPr lang="ru-RU" dirty="0" smtClean="0"/>
              <a:t>Я </a:t>
            </a:r>
            <a:r>
              <a:rPr lang="ru-RU" dirty="0"/>
              <a:t>подготовила для вас буклеты "Психотерапия неуспеваемости" и с удовольствием предлагаю их </a:t>
            </a:r>
            <a:r>
              <a:rPr lang="ru-RU" dirty="0" smtClean="0"/>
              <a:t>вам, что бы вы их использовали в воспитании.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"</a:t>
            </a:r>
            <a:r>
              <a:rPr lang="ru-RU" dirty="0"/>
              <a:t>Двойка" - достаточное наказание, и не стоит дважды наказывать за одни и те же ошибки. Оценку своих знаний ребенок уже получил, и дома от своих родителей он ждет спокойной помощи, а не новых упреков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Правило первое: не бей лежачего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Чтобы избавить ребенка от недостатка, замечайте не более одного в минуту. Знайте меру. Иначе ваш ребенок просто "отключится", перестанет реагировать на такие речи, станет нечувствительным к вашим оценкам. Конечно, это очень трудно, но по возможности выберите из множества недостатков ребенка тот, который сейчас для вас особенно переносим, который вы хотите ликвидировать в первую очередь, и говорить только о нем. Остальное же будет преодолено позже либо просто окажется несущественным.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Второе</a:t>
            </a:r>
            <a:r>
              <a:rPr lang="ru-RU" b="1" dirty="0"/>
              <a:t>: не более одного недостатка в </a:t>
            </a:r>
            <a:r>
              <a:rPr lang="ru-RU" b="1" dirty="0" smtClean="0"/>
              <a:t>минутку.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Посоветуйтесь с ребенком и начните с ликвидации тех учебных трудностей, которые наиболее значимы для него самого. Здесь вы скорее встретите понимание и единодушие.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Правило третье: за двумя зайцами погонишься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219256" cy="384929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Оценка должна иметь точный адрес. Ребенок обычно считает, что оценивают всю его личность. В ваших силах помочь ему отделить оценку его личности от оценки его работы. Адресовать к личности надо похвалу. Положительная оценка должна относиться к человеку, который стал чуточку более знающим и умелым. Если благодаря такой вашей похвале ребенок начнет уважать себя за эти качества, то вы заложите еще одно важнейшее основание желания учиться.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78621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Правило четвертое: хвалить - исполнителя, критиковать </a:t>
            </a:r>
            <a:r>
              <a:rPr lang="ru-RU" b="1" dirty="0" smtClean="0"/>
              <a:t>– исполнение.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Подросток в это время все больше стремится к самостоятельности во всем, он полон кипучей энергии, активности, больших замыслов, стремления к творческой деятельности. А вот простое заучивание наизусть учебного материала и механическое воспроизведение его уже не устраивает. Кроме того, подростковый возраст привносит в жизнь ребенка много комплексов. Так, например, недовольство своей внешностью вселят неуверенность, особенно при ответе у доски.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Подростковый возраст, называют трудным.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924944"/>
            <a:ext cx="8219256" cy="3201219"/>
          </a:xfrm>
        </p:spPr>
        <p:txBody>
          <a:bodyPr/>
          <a:lstStyle/>
          <a:p>
            <a:r>
              <a:rPr lang="ru-RU" dirty="0"/>
              <a:t>Не надо сравнивать ребенка с успехами соседского. Ведь даже самый малый успех ребенка - это реальная победа над собой, и она должна быть замечена и оценена по заслугам.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43428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Правило пятое: оценка должна сравнивать сегодняшние успехи ребенка с его собственными вчерашними неудачами.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Нет такого двоечника, которого не за что было бы похвалить. Выделить из потока неудач крошечный островок, соломинку, и у ребенка возникнет плацдарм, с которого можно вести наступление на незнание и неумение. Ведь родительские: "Не сделал, не старался, не учил" порождает Эхо: "не хочу, не могу, не буду!"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Правило шестое: не скупитесь на похвалу.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.</a:t>
            </a:r>
            <a:r>
              <a:rPr lang="ru-RU" dirty="0"/>
              <a:t> Оценивать детский труд надо очень дробно, дифференцированно. Здесь не годится глобальная оценка, в которой соединены плоды очень разных усилий ребенка - и правильность вычислений, и умение решать задачи определенного типа, и грамотность записи, и внешний вид работы. При дифференцированной оценке у ребенка нет ни иллюзии полного успеха, ни ощущения полной неудачи. Возникает самая деловая мотивация учения: "Еще не знаю, но могу и хочу знать".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Правило седьмое: техника оценочной безопасности.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32856"/>
            <a:ext cx="8147248" cy="3993307"/>
          </a:xfrm>
        </p:spPr>
        <p:txBody>
          <a:bodyPr>
            <a:normAutofit/>
          </a:bodyPr>
          <a:lstStyle/>
          <a:p>
            <a:r>
              <a:rPr lang="ru-RU" dirty="0"/>
              <a:t>Тогда он попытается их достигнуть. Не искушайте ребенка невыполненными целями, не толкайте его на путь заведомого вранья. Если он сделал в диктанте девять ошибок, не берите с него обещания постараться в следующий раз написать без ошибок. Договоритесь, что их будет не более семи, и радуйтесь вместе с ребенком, если это будет достигнуто.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64219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Правило восьмое: ставьте перед ребенком предельно конкретные цели.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Родительская любовь - источник и гарантия благополучия человека, поддержания телесного и душевного здоровья.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самое главное!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3849291"/>
          </a:xfrm>
        </p:spPr>
        <p:txBody>
          <a:bodyPr/>
          <a:lstStyle/>
          <a:p>
            <a:r>
              <a:rPr lang="ru-RU" dirty="0"/>
              <a:t>Конечно же, необходимо срочно исправлять ситуацию. Но какими методами? Давайте вместе искать пути выхода из такой непростой ситуации.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468544" cy="1728192"/>
          </a:xfrm>
        </p:spPr>
        <p:txBody>
          <a:bodyPr>
            <a:normAutofit fontScale="90000"/>
          </a:bodyPr>
          <a:lstStyle/>
          <a:p>
            <a:r>
              <a:rPr lang="ru-RU" dirty="0"/>
              <a:t>Но что делать, если время упущено и успеваемость превратилась </a:t>
            </a:r>
            <a:r>
              <a:rPr lang="ru-RU" dirty="0" smtClean="0"/>
              <a:t>в низкую успеваемость или  неуспеваемость</a:t>
            </a:r>
            <a:r>
              <a:rPr lang="ru-RU" dirty="0"/>
              <a:t>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420888"/>
            <a:ext cx="8147248" cy="3705275"/>
          </a:xfrm>
        </p:spPr>
        <p:txBody>
          <a:bodyPr>
            <a:normAutofit/>
          </a:bodyPr>
          <a:lstStyle/>
          <a:p>
            <a:r>
              <a:rPr lang="ru-RU" dirty="0"/>
              <a:t>Какие факторы определяют качество «жизни» ученика в школе:</a:t>
            </a:r>
          </a:p>
          <a:p>
            <a:r>
              <a:rPr lang="ru-RU" dirty="0"/>
              <a:t>• Отношения со сверстниками</a:t>
            </a:r>
          </a:p>
          <a:p>
            <a:r>
              <a:rPr lang="ru-RU" dirty="0"/>
              <a:t>• Отношения с учителями</a:t>
            </a:r>
          </a:p>
          <a:p>
            <a:r>
              <a:rPr lang="ru-RU" dirty="0"/>
              <a:t>• Успеваемость по конкретным предметам</a:t>
            </a:r>
          </a:p>
          <a:p>
            <a:r>
              <a:rPr lang="ru-RU" dirty="0"/>
              <a:t>• Ситуация в семье</a:t>
            </a:r>
          </a:p>
          <a:p>
            <a:r>
              <a:rPr lang="ru-RU" dirty="0"/>
              <a:t>• </a:t>
            </a:r>
            <a:r>
              <a:rPr lang="ru-RU" dirty="0" smtClean="0"/>
              <a:t>Здоровье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858218"/>
          </a:xfrm>
        </p:spPr>
        <p:txBody>
          <a:bodyPr>
            <a:normAutofit fontScale="90000"/>
          </a:bodyPr>
          <a:lstStyle/>
          <a:p>
            <a:r>
              <a:rPr lang="ru-RU" dirty="0"/>
              <a:t>      Интерес к учебе у школьника связан с благополучностью его существования в школе.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       </a:t>
            </a:r>
            <a:r>
              <a:rPr lang="ru-RU" sz="4400" dirty="0" smtClean="0"/>
              <a:t>Отношения со сверстниками</a:t>
            </a:r>
            <a:r>
              <a:rPr lang="ru-RU" dirty="0" smtClean="0"/>
              <a:t>.   </a:t>
            </a:r>
          </a:p>
          <a:p>
            <a:r>
              <a:rPr lang="ru-RU" dirty="0" smtClean="0"/>
              <a:t> Способны </a:t>
            </a:r>
            <a:r>
              <a:rPr lang="ru-RU" dirty="0"/>
              <a:t>повлиять на учебу в очень значительной степени. Неудачи в общении с одноклассниками могут привести к негативному восприятию ребенком школы вообще. К этому добавляется рассеянность на уроках, когда ребенок погружен в переживания, нежелание посещения школы, прогулы. Если проблемную ситуацию не разрешить, то отставание в учебе начинает увеличиваться, превращаясь, по сути, в снежный ком.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азговаривать </a:t>
            </a:r>
            <a:r>
              <a:rPr lang="ru-RU" dirty="0"/>
              <a:t>с ребенком, вести себя так, чтобы ребенок хотел высказаться, поделиться своими проблемами, не держал их в себе. Отмахиваться от «незначительных» ситуаций не стоит. Взрослому человеку детские интриги могут показаться смешными, а на самом деле они очень важны для Вашего ребенка.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Родителям </a:t>
            </a:r>
            <a:r>
              <a:rPr lang="ru-RU" dirty="0" smtClean="0"/>
              <a:t> нужно!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      И</a:t>
            </a:r>
            <a:r>
              <a:rPr lang="ru-RU" dirty="0" smtClean="0"/>
              <a:t>меют </a:t>
            </a:r>
            <a:r>
              <a:rPr lang="ru-RU" dirty="0"/>
              <a:t>очень сильное влияние на любовь-нелюбовь ребенка к конкретному школьному предмету. Если что-то не ладится с учителем, если ребенок его не понимает, не воспринимает – это первая причина отставания и проблем с пониманием материала. Иногда между учителем и школьником возникает личная неприязнь, не связанная с успешностью ребенка как ученика. Если учитель не может побороть неприятие, то ребенок начинает его активно чувствовать и как результат плохо чувствует себя на занятиях, не успевает, не понимает, не хочет делать уроки.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Отношения с учителями.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</a:t>
            </a:r>
            <a:r>
              <a:rPr lang="ru-RU" dirty="0" smtClean="0"/>
              <a:t>ыть </a:t>
            </a:r>
            <a:r>
              <a:rPr lang="ru-RU" dirty="0"/>
              <a:t>очень внимательными, так как часто в такой ситуации виновато и поведение ребенка, сумевшего некоторыми поступками настроить учителя против себя.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Родителям здесь нужно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890666"/>
          </a:xfrm>
        </p:spPr>
        <p:txBody>
          <a:bodyPr>
            <a:normAutofit fontScale="90000"/>
          </a:bodyPr>
          <a:lstStyle/>
          <a:p>
            <a:r>
              <a:rPr lang="ru-RU" dirty="0"/>
              <a:t>Успеваемость по конкретным предметам зависит от склада ума ребенка. Не секрет, что у каждого человека есть способности к изучению одних предметов, и трудности в освоении других. Все дети сталкиваются с тем, что где-то они с легкостью усваивают материал, а где-то «плавают».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</TotalTime>
  <Words>1084</Words>
  <Application>Microsoft Office PowerPoint</Application>
  <PresentationFormat>Экран (4:3)</PresentationFormat>
  <Paragraphs>54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Открытая</vt:lpstr>
      <vt:lpstr>Родительское собрание 8 класс.</vt:lpstr>
      <vt:lpstr> Подростковый возраст, называют трудным. </vt:lpstr>
      <vt:lpstr>Но что делать, если время упущено и успеваемость превратилась в низкую успеваемость или  неуспеваемость?</vt:lpstr>
      <vt:lpstr>      Интерес к учебе у школьника связан с благополучностью его существования в школе. </vt:lpstr>
      <vt:lpstr>Слайд 5</vt:lpstr>
      <vt:lpstr>Родителям  нужно!</vt:lpstr>
      <vt:lpstr>Отношения с учителями.</vt:lpstr>
      <vt:lpstr>Родителям здесь нужно</vt:lpstr>
      <vt:lpstr>Успеваемость по конкретным предметам зависит от склада ума ребенка. Не секрет, что у каждого человека есть способности к изучению одних предметов, и трудности в освоении других. Все дети сталкиваются с тем, что где-то они с легкостью усваивают материал, а где-то «плавают».</vt:lpstr>
      <vt:lpstr>Слайд 10</vt:lpstr>
      <vt:lpstr>Семья.</vt:lpstr>
      <vt:lpstr>Слайд 12</vt:lpstr>
      <vt:lpstr>Здоровье.</vt:lpstr>
      <vt:lpstr>Слайд 14</vt:lpstr>
      <vt:lpstr>Слайд 15</vt:lpstr>
      <vt:lpstr>Правило первое: не бей лежачего</vt:lpstr>
      <vt:lpstr>Второе: не более одного недостатка в минутку.</vt:lpstr>
      <vt:lpstr>Правило третье: за двумя зайцами погонишься</vt:lpstr>
      <vt:lpstr>Правило четвертое: хвалить - исполнителя, критиковать – исполнение.</vt:lpstr>
      <vt:lpstr>Правило пятое: оценка должна сравнивать сегодняшние успехи ребенка с его собственными вчерашними неудачами.</vt:lpstr>
      <vt:lpstr>Правило шестое: не скупитесь на похвалу.</vt:lpstr>
      <vt:lpstr>Правило седьмое: техника оценочной безопасности.</vt:lpstr>
      <vt:lpstr>Правило восьмое: ставьте перед ребенком предельно конкретные цели.</vt:lpstr>
      <vt:lpstr>А самое главное!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юра</dc:creator>
  <cp:lastModifiedBy>Admin</cp:lastModifiedBy>
  <cp:revision>18</cp:revision>
  <dcterms:created xsi:type="dcterms:W3CDTF">2012-03-12T12:42:28Z</dcterms:created>
  <dcterms:modified xsi:type="dcterms:W3CDTF">2013-10-09T18:21:10Z</dcterms:modified>
</cp:coreProperties>
</file>