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порт - Новостная лента - Регион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56992"/>
            <a:ext cx="2496950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052736"/>
            <a:ext cx="6400800" cy="244827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Турнир знатоков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русского языка и литературы,      английского языка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://im2-tub-ru.yandex.net/i?id=4604376c4240dc93df0908d56fe5312e-70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95378"/>
            <a:ext cx="2049348" cy="2260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Отзывы на стихи, современная литература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32511"/>
            <a:ext cx="2160240" cy="202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28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983447"/>
            <a:ext cx="6400800" cy="16561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400" b="1" dirty="0" smtClean="0">
                <a:solidFill>
                  <a:srgbClr val="FF0000"/>
                </a:solidFill>
              </a:rPr>
              <a:t>Спасибо </a:t>
            </a:r>
          </a:p>
          <a:p>
            <a:pPr>
              <a:lnSpc>
                <a:spcPct val="100000"/>
              </a:lnSpc>
            </a:pPr>
            <a:r>
              <a:rPr lang="ru-RU" sz="4400" b="1" dirty="0" smtClean="0">
                <a:solidFill>
                  <a:srgbClr val="FF0000"/>
                </a:solidFill>
              </a:rPr>
              <a:t>за участие!</a:t>
            </a:r>
            <a:endParaRPr lang="ru-RU" dirty="0"/>
          </a:p>
        </p:txBody>
      </p:sp>
      <p:pic>
        <p:nvPicPr>
          <p:cNvPr id="9218" name="Picture 2" descr="http://im2-tub-ru.yandex.net/i?id=ec1a162706e83820bfd8b9b398e2c9bf-134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688" y="2659636"/>
            <a:ext cx="2492871" cy="218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Библиотека МБОУ СОШ 6 им.И.Н.Ульянова - Полезные ссыл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3558433" cy="543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53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980728"/>
            <a:ext cx="7344816" cy="4680520"/>
          </a:xfrm>
        </p:spPr>
        <p:txBody>
          <a:bodyPr>
            <a:normAutofit/>
          </a:bodyPr>
          <a:lstStyle/>
          <a:p>
            <a:endParaRPr lang="ru-RU" i="0" dirty="0"/>
          </a:p>
          <a:p>
            <a:pPr>
              <a:lnSpc>
                <a:spcPct val="110000"/>
              </a:lnSpc>
            </a:pPr>
            <a:r>
              <a:rPr lang="ru-RU" sz="2800" b="1" i="0" dirty="0">
                <a:solidFill>
                  <a:srgbClr val="C00000"/>
                </a:solidFill>
                <a:latin typeface="Monotype Corsiva" panose="03010101010201010101" pitchFamily="66" charset="0"/>
              </a:rPr>
              <a:t>Во дни сомнений, во дни тягостных раздумий о судьбах моей родины, - ты один мне поддержка и опора, о великий, могучий, правдивый и свободный русский язык! Не будь тебя - как не впасть в отчаяние при виде всего, что совершается дома? </a:t>
            </a:r>
            <a:br>
              <a:rPr lang="ru-RU" sz="2800" b="1" i="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800" b="1" i="0" dirty="0">
                <a:solidFill>
                  <a:srgbClr val="C00000"/>
                </a:solidFill>
                <a:latin typeface="Monotype Corsiva" panose="03010101010201010101" pitchFamily="66" charset="0"/>
              </a:rPr>
              <a:t>Но нельзя верить, чтобы такой язык не был дан великому народу! </a:t>
            </a:r>
            <a:br>
              <a:rPr lang="ru-RU" sz="2800" b="1" i="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800" b="1" i="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                                               Иван </a:t>
            </a:r>
            <a:r>
              <a:rPr lang="ru-RU" sz="2800" b="1" i="0" dirty="0">
                <a:solidFill>
                  <a:srgbClr val="C00000"/>
                </a:solidFill>
                <a:latin typeface="Monotype Corsiva" panose="03010101010201010101" pitchFamily="66" charset="0"/>
              </a:rPr>
              <a:t>Сергеевич </a:t>
            </a:r>
            <a:r>
              <a:rPr lang="ru-RU" sz="2800" b="1" i="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Тургенев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20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124744"/>
            <a:ext cx="6400800" cy="2016224"/>
          </a:xfrm>
        </p:spPr>
        <p:txBody>
          <a:bodyPr>
            <a:normAutofit fontScale="85000" lnSpcReduction="10000"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I тур 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r>
              <a:rPr lang="ru-RU" sz="4400" b="1" dirty="0" smtClean="0">
                <a:solidFill>
                  <a:srgbClr val="FF0000"/>
                </a:solidFill>
              </a:rPr>
              <a:t>«</a:t>
            </a:r>
            <a:r>
              <a:rPr lang="ru-RU" sz="4400" b="1" dirty="0">
                <a:solidFill>
                  <a:srgbClr val="FF0000"/>
                </a:solidFill>
              </a:rPr>
              <a:t>Представление команд</a:t>
            </a:r>
            <a:r>
              <a:rPr lang="ru-RU" sz="4400" b="1" dirty="0" smtClean="0">
                <a:solidFill>
                  <a:srgbClr val="FF0000"/>
                </a:solidFill>
              </a:rPr>
              <a:t>»</a:t>
            </a:r>
            <a:endParaRPr lang="ru-RU" sz="44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http://im3-tub-ru.yandex.net/i?id=b850e47d488f2c156ab6e59fd5b0245e-120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96952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36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980728"/>
            <a:ext cx="6400800" cy="2160240"/>
          </a:xfrm>
        </p:spPr>
        <p:txBody>
          <a:bodyPr>
            <a:normAutofit fontScale="92500"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II </a:t>
            </a:r>
            <a:r>
              <a:rPr lang="ru-RU" sz="4400" b="1" dirty="0">
                <a:solidFill>
                  <a:srgbClr val="FF0000"/>
                </a:solidFill>
              </a:rPr>
              <a:t>тур 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r>
              <a:rPr lang="ru-RU" sz="4400" b="1" dirty="0" smtClean="0">
                <a:solidFill>
                  <a:srgbClr val="FF0000"/>
                </a:solidFill>
              </a:rPr>
              <a:t>«</a:t>
            </a:r>
            <a:r>
              <a:rPr lang="ru-RU" sz="4400" b="1" dirty="0">
                <a:solidFill>
                  <a:srgbClr val="FF0000"/>
                </a:solidFill>
              </a:rPr>
              <a:t>Закончите пословицу</a:t>
            </a:r>
            <a:r>
              <a:rPr lang="ru-RU" sz="4400" b="1" dirty="0" smtClean="0">
                <a:solidFill>
                  <a:srgbClr val="FF0000"/>
                </a:solidFill>
              </a:rPr>
              <a:t>»</a:t>
            </a:r>
            <a:endParaRPr lang="ru-RU" dirty="0"/>
          </a:p>
        </p:txBody>
      </p:sp>
      <p:pic>
        <p:nvPicPr>
          <p:cNvPr id="3074" name="Picture 2" descr="пословицы лим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0968"/>
            <a:ext cx="3018052" cy="2555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3-tub-ru.yandex.net/i?id=85d7bfcd5a8ec22e466bedc13ef0ecfb-90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426" y="3583266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49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196752"/>
            <a:ext cx="6400800" cy="21602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III </a:t>
            </a:r>
            <a:r>
              <a:rPr lang="ru-RU" sz="4400" b="1" dirty="0">
                <a:solidFill>
                  <a:srgbClr val="FF0000"/>
                </a:solidFill>
              </a:rPr>
              <a:t>тур 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4400" b="1" dirty="0" smtClean="0">
                <a:solidFill>
                  <a:srgbClr val="FF0000"/>
                </a:solidFill>
              </a:rPr>
              <a:t>«</a:t>
            </a:r>
            <a:r>
              <a:rPr lang="ru-RU" sz="4400" b="1" dirty="0">
                <a:solidFill>
                  <a:srgbClr val="FF0000"/>
                </a:solidFill>
              </a:rPr>
              <a:t>Игра-шутка</a:t>
            </a:r>
            <a:r>
              <a:rPr lang="ru-RU" sz="4400" b="1" dirty="0" smtClean="0">
                <a:solidFill>
                  <a:srgbClr val="FF0000"/>
                </a:solidFill>
              </a:rPr>
              <a:t>»</a:t>
            </a:r>
            <a:endParaRPr lang="ru-RU" dirty="0"/>
          </a:p>
        </p:txBody>
      </p:sp>
      <p:pic>
        <p:nvPicPr>
          <p:cNvPr id="4102" name="Picture 6" descr="fdlrstraini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39624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Поделись мнением - &quot;Заигрульки&quot;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69755"/>
            <a:ext cx="2794942" cy="279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4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052736"/>
            <a:ext cx="6400800" cy="16561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IV </a:t>
            </a:r>
            <a:r>
              <a:rPr lang="ru-RU" sz="4400" b="1" dirty="0">
                <a:solidFill>
                  <a:srgbClr val="FF0000"/>
                </a:solidFill>
              </a:rPr>
              <a:t>тур  </a:t>
            </a:r>
            <a:r>
              <a:rPr lang="ru-RU" sz="4400" b="1" dirty="0" smtClean="0">
                <a:solidFill>
                  <a:srgbClr val="FF0000"/>
                </a:solidFill>
              </a:rPr>
              <a:t>«</a:t>
            </a:r>
            <a:r>
              <a:rPr lang="ru-RU" sz="4400" b="1" dirty="0">
                <a:solidFill>
                  <a:srgbClr val="FF0000"/>
                </a:solidFill>
              </a:rPr>
              <a:t>Части речи</a:t>
            </a:r>
            <a:r>
              <a:rPr lang="ru-RU" sz="4400" b="1" dirty="0" smtClean="0">
                <a:solidFill>
                  <a:srgbClr val="FF0000"/>
                </a:solidFill>
              </a:rPr>
              <a:t>»</a:t>
            </a:r>
            <a:endParaRPr lang="ru-RU" dirty="0"/>
          </a:p>
        </p:txBody>
      </p:sp>
      <p:pic>
        <p:nvPicPr>
          <p:cNvPr id="5122" name="Picture 2" descr="http://rudocs.exdat.com/data/132/131814/131814_html_m24b115b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5040560" cy="376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0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7920880" cy="4680520"/>
          </a:xfrm>
        </p:spPr>
        <p:txBody>
          <a:bodyPr>
            <a:normAutofit/>
          </a:bodyPr>
          <a:lstStyle/>
          <a:p>
            <a:pPr marL="742950" indent="-742950">
              <a:lnSpc>
                <a:spcPct val="100000"/>
              </a:lnSpc>
              <a:buAutoNum type="arabicPeriod"/>
            </a:pPr>
            <a:r>
              <a:rPr lang="ru-RU" sz="4400" b="1" dirty="0" smtClean="0">
                <a:solidFill>
                  <a:srgbClr val="FF0000"/>
                </a:solidFill>
              </a:rPr>
              <a:t>Из-за  </a:t>
            </a:r>
            <a:r>
              <a:rPr lang="ru-RU" sz="4400" b="1" dirty="0">
                <a:solidFill>
                  <a:srgbClr val="FF0000"/>
                </a:solidFill>
              </a:rPr>
              <a:t>холодных  рос  </a:t>
            </a:r>
            <a:r>
              <a:rPr lang="ru-RU" sz="4400" b="1" dirty="0" smtClean="0">
                <a:solidFill>
                  <a:srgbClr val="FF0000"/>
                </a:solidFill>
              </a:rPr>
              <a:t>хлеб  </a:t>
            </a:r>
            <a:r>
              <a:rPr lang="ru-RU" sz="4400" b="1" dirty="0">
                <a:solidFill>
                  <a:srgbClr val="FF0000"/>
                </a:solidFill>
              </a:rPr>
              <a:t>рос  медленно.</a:t>
            </a:r>
          </a:p>
          <a:p>
            <a:pPr>
              <a:lnSpc>
                <a:spcPct val="100000"/>
              </a:lnSpc>
            </a:pPr>
            <a:r>
              <a:rPr lang="ru-RU" sz="4400" b="1" dirty="0" smtClean="0">
                <a:solidFill>
                  <a:srgbClr val="FF0000"/>
                </a:solidFill>
              </a:rPr>
              <a:t>2. Простой  </a:t>
            </a:r>
            <a:r>
              <a:rPr lang="ru-RU" sz="4400" b="1" dirty="0">
                <a:solidFill>
                  <a:srgbClr val="FF0000"/>
                </a:solidFill>
              </a:rPr>
              <a:t>трактора  произошел  по  простой  причине. 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4400" b="1" dirty="0" smtClean="0">
                <a:solidFill>
                  <a:srgbClr val="FF0000"/>
                </a:solidFill>
              </a:rPr>
              <a:t>3. Водовоз  </a:t>
            </a:r>
            <a:r>
              <a:rPr lang="ru-RU" sz="4400" b="1" dirty="0">
                <a:solidFill>
                  <a:srgbClr val="FF0000"/>
                </a:solidFill>
              </a:rPr>
              <a:t>не  подвез  воды.</a:t>
            </a:r>
          </a:p>
        </p:txBody>
      </p:sp>
    </p:spTree>
    <p:extLst>
      <p:ext uri="{BB962C8B-B14F-4D97-AF65-F5344CB8AC3E}">
        <p14:creationId xmlns:p14="http://schemas.microsoft.com/office/powerpoint/2010/main" val="327240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052736"/>
            <a:ext cx="6400800" cy="16561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V </a:t>
            </a:r>
            <a:r>
              <a:rPr lang="ru-RU" sz="4400" b="1" dirty="0">
                <a:solidFill>
                  <a:srgbClr val="FF0000"/>
                </a:solidFill>
              </a:rPr>
              <a:t>тур «Разминка</a:t>
            </a:r>
            <a:r>
              <a:rPr lang="ru-RU" sz="4400" b="1" dirty="0" smtClean="0">
                <a:solidFill>
                  <a:srgbClr val="FF0000"/>
                </a:solidFill>
              </a:rPr>
              <a:t>»</a:t>
            </a:r>
            <a:endParaRPr lang="ru-RU" dirty="0"/>
          </a:p>
        </p:txBody>
      </p:sp>
      <p:pic>
        <p:nvPicPr>
          <p:cNvPr id="6148" name="Picture 4" descr="Questions Clip Art Ani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238125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57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052736"/>
            <a:ext cx="6400800" cy="16561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VI </a:t>
            </a:r>
            <a:r>
              <a:rPr lang="ru-RU" sz="4400" b="1" dirty="0">
                <a:solidFill>
                  <a:srgbClr val="FF0000"/>
                </a:solidFill>
              </a:rPr>
              <a:t>тур «Шкатулка</a:t>
            </a:r>
            <a:r>
              <a:rPr lang="ru-RU" sz="4400" b="1" dirty="0" smtClean="0">
                <a:solidFill>
                  <a:srgbClr val="FF0000"/>
                </a:solidFill>
              </a:rPr>
              <a:t>»</a:t>
            </a:r>
            <a:endParaRPr lang="ru-RU" dirty="0"/>
          </a:p>
        </p:txBody>
      </p:sp>
      <p:pic>
        <p:nvPicPr>
          <p:cNvPr id="8198" name="Picture 6" descr="http://im2-tub-ru.yandex.net/i?id=4cb3197c8b3d3e4872ca2c1b70d09505-76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212" y="2814779"/>
            <a:ext cx="4966547" cy="3053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nimated Test Pap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16832"/>
            <a:ext cx="1210599" cy="205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75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68</TotalTime>
  <Words>111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Кутюр</vt:lpstr>
      <vt:lpstr>Турнир знатоков русского языка и литературы,      английского языка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Турнир знатоков русского языка и литературы,      английского языка</dc:title>
  <dc:creator>админ</dc:creator>
  <cp:lastModifiedBy>админ</cp:lastModifiedBy>
  <cp:revision>5</cp:revision>
  <dcterms:created xsi:type="dcterms:W3CDTF">2014-12-03T14:25:57Z</dcterms:created>
  <dcterms:modified xsi:type="dcterms:W3CDTF">2014-12-03T15:44:27Z</dcterms:modified>
</cp:coreProperties>
</file>