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B2749-D359-4892-9979-3997821F042D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C662-FEFE-48FD-BBC1-F48D82F56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662-FEFE-48FD-BBC1-F48D82F56C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 : учитель-логопед Писарева Татьяна Сергеевна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Сахалинская область .г.Поронайск.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7166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АРТИКУЛЯЦИОННАЯ ГИМНАСТИКА ЗВУК (Р-Р,)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Моторчик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Язычок  у нас – мотор.</a:t>
            </a:r>
          </a:p>
          <a:p>
            <a:r>
              <a:rPr lang="ru-RU" b="1" dirty="0" smtClean="0"/>
              <a:t>Заводи его, шофёр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User\Pictures\img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3874" y="2000237"/>
            <a:ext cx="4346688" cy="4000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1500166" y="2285992"/>
            <a:ext cx="5715040" cy="17859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УДАЧИ!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Качели.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На качелях я качаюсь</a:t>
            </a:r>
          </a:p>
          <a:p>
            <a:r>
              <a:rPr lang="ru-RU" b="1" dirty="0" smtClean="0"/>
              <a:t>Вверх-вниз, вверх-вниз.</a:t>
            </a:r>
          </a:p>
          <a:p>
            <a:r>
              <a:rPr lang="ru-RU" b="1" dirty="0" smtClean="0"/>
              <a:t>Я всё выше поднимаюсь,</a:t>
            </a:r>
          </a:p>
          <a:p>
            <a:r>
              <a:rPr lang="ru-RU" b="1" dirty="0" smtClean="0"/>
              <a:t>А потом вниз.</a:t>
            </a:r>
            <a:endParaRPr lang="ru-RU" b="1" dirty="0"/>
          </a:p>
        </p:txBody>
      </p:sp>
      <p:pic>
        <p:nvPicPr>
          <p:cNvPr id="1026" name="Picture 2" descr="C:\Users\User\Pictures\img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5786" y="1497123"/>
            <a:ext cx="3130490" cy="4612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Маляр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Красить комнаты пора.</a:t>
            </a:r>
          </a:p>
          <a:p>
            <a:r>
              <a:rPr lang="ru-RU" b="1" dirty="0" smtClean="0"/>
              <a:t>Пригласили маляра.</a:t>
            </a:r>
          </a:p>
          <a:p>
            <a:r>
              <a:rPr lang="ru-RU" b="1" dirty="0" smtClean="0"/>
              <a:t>Челюсть ниже опускаем,</a:t>
            </a:r>
          </a:p>
          <a:p>
            <a:r>
              <a:rPr lang="ru-RU" b="1" dirty="0" smtClean="0"/>
              <a:t>Маляру мы помогаем.</a:t>
            </a:r>
          </a:p>
        </p:txBody>
      </p:sp>
      <p:pic>
        <p:nvPicPr>
          <p:cNvPr id="5" name="Picture 2" descr="C:\Users\User\Pictures\img1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46" y="1643047"/>
            <a:ext cx="3166431" cy="44291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Чистим верхние зубки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Улыбнуться, приоткрыть рот. Кончиком языка «почистить верхние зубы с внутренней стороны, делая движения языком вправо-влево. Нижняя челюсть неподвижна.</a:t>
            </a:r>
            <a:endParaRPr lang="ru-RU" b="1" dirty="0"/>
          </a:p>
        </p:txBody>
      </p:sp>
      <p:pic>
        <p:nvPicPr>
          <p:cNvPr id="1026" name="Picture 2" descr="C:\Users\User\Pictures\img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2718" y="1785925"/>
            <a:ext cx="3126267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Посчитай верхние зубки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 языком случилось что-то,</a:t>
            </a:r>
          </a:p>
          <a:p>
            <a:r>
              <a:rPr lang="ru-RU" b="1" dirty="0" smtClean="0"/>
              <a:t>Он толкает зубы!</a:t>
            </a:r>
          </a:p>
          <a:p>
            <a:r>
              <a:rPr lang="ru-RU" b="1" dirty="0" smtClean="0"/>
              <a:t>Будто хочет их за что-то</a:t>
            </a:r>
          </a:p>
          <a:p>
            <a:r>
              <a:rPr lang="ru-RU" b="1" dirty="0" smtClean="0"/>
              <a:t>Вытолкнуть за зубы!</a:t>
            </a:r>
            <a:endParaRPr lang="ru-RU" b="1" dirty="0"/>
          </a:p>
        </p:txBody>
      </p:sp>
      <p:pic>
        <p:nvPicPr>
          <p:cNvPr id="5122" name="Picture 2" descr="C:\Users\User\Pictures\img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0619" y="2057539"/>
            <a:ext cx="3929090" cy="3814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Лошадка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Едем, едем  на лошадке</a:t>
            </a:r>
          </a:p>
          <a:p>
            <a:r>
              <a:rPr lang="ru-RU" b="1" dirty="0" smtClean="0"/>
              <a:t>По дорожке гладкой.</a:t>
            </a:r>
          </a:p>
          <a:p>
            <a:r>
              <a:rPr lang="ru-RU" b="1" dirty="0" smtClean="0"/>
              <a:t>В гости нас звала соседка.</a:t>
            </a:r>
            <a:endParaRPr lang="ru-RU" b="1" dirty="0"/>
          </a:p>
        </p:txBody>
      </p:sp>
      <p:pic>
        <p:nvPicPr>
          <p:cNvPr id="3074" name="Picture 2" descr="C:\Users\User\Pictures\img1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02564" y="1613757"/>
            <a:ext cx="3547872" cy="44988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Грибок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Я стою на ножке тонкой,</a:t>
            </a:r>
          </a:p>
          <a:p>
            <a:r>
              <a:rPr lang="ru-RU" b="1" dirty="0" smtClean="0"/>
              <a:t>Я стою на ножке гладкой,</a:t>
            </a:r>
          </a:p>
          <a:p>
            <a:r>
              <a:rPr lang="ru-RU" b="1" dirty="0" smtClean="0"/>
              <a:t>Под коричневою шляпкой.</a:t>
            </a:r>
          </a:p>
          <a:p>
            <a:endParaRPr lang="ru-RU" b="1" dirty="0"/>
          </a:p>
        </p:txBody>
      </p:sp>
      <p:pic>
        <p:nvPicPr>
          <p:cNvPr id="2050" name="Picture 2" descr="C:\Users\User\Pictures\img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5786" y="1835850"/>
            <a:ext cx="2916010" cy="386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Гармошка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На гармошке я играю,</a:t>
            </a:r>
          </a:p>
          <a:p>
            <a:r>
              <a:rPr lang="ru-RU" b="1" dirty="0" smtClean="0"/>
              <a:t>Рот пошире открываю,</a:t>
            </a:r>
          </a:p>
          <a:p>
            <a:r>
              <a:rPr lang="ru-RU" b="1" dirty="0" smtClean="0"/>
              <a:t>К нёбу язычок прижму,</a:t>
            </a:r>
          </a:p>
          <a:p>
            <a:r>
              <a:rPr lang="ru-RU" b="1" dirty="0" smtClean="0"/>
              <a:t>Ниже челюсть отведу.</a:t>
            </a:r>
            <a:endParaRPr lang="ru-RU" b="1" dirty="0"/>
          </a:p>
        </p:txBody>
      </p:sp>
      <p:pic>
        <p:nvPicPr>
          <p:cNvPr id="3074" name="Picture 2" descr="C:\Users\User\Pictures\img1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40804" y="1714487"/>
            <a:ext cx="405767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4098" name="Picture 2" descr="C:\Users\User\Pictures\img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785786" y="2214554"/>
            <a:ext cx="3123011" cy="425452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9" y="2174874"/>
            <a:ext cx="4043362" cy="41830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Дятел на стволе сидит,</a:t>
            </a:r>
          </a:p>
          <a:p>
            <a:r>
              <a:rPr lang="ru-RU" b="1" dirty="0" smtClean="0"/>
              <a:t>Клювом по нему стучит.</a:t>
            </a:r>
          </a:p>
          <a:p>
            <a:r>
              <a:rPr lang="ru-RU" b="1" dirty="0" smtClean="0"/>
              <a:t>Стук да стук, стук да стук-</a:t>
            </a:r>
          </a:p>
          <a:p>
            <a:r>
              <a:rPr lang="ru-RU" b="1" dirty="0" smtClean="0"/>
              <a:t>Раздаётся громкий звук.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189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Автор : учитель-логопед Писарева Татьяна Сергеевна</vt:lpstr>
      <vt:lpstr>Качели.</vt:lpstr>
      <vt:lpstr>Маляр</vt:lpstr>
      <vt:lpstr>Чистим верхние зубки</vt:lpstr>
      <vt:lpstr>Посчитай верхние зубки</vt:lpstr>
      <vt:lpstr>Лошадка</vt:lpstr>
      <vt:lpstr>Грибок</vt:lpstr>
      <vt:lpstr>Гармошка</vt:lpstr>
      <vt:lpstr>Дятел</vt:lpstr>
      <vt:lpstr>Моторчик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: учитель-логопед Писарева Татьяна Сергеевна</dc:title>
  <dc:creator>User</dc:creator>
  <cp:lastModifiedBy>User</cp:lastModifiedBy>
  <cp:revision>10</cp:revision>
  <dcterms:created xsi:type="dcterms:W3CDTF">2011-11-29T07:44:42Z</dcterms:created>
  <dcterms:modified xsi:type="dcterms:W3CDTF">2011-12-03T08:48:33Z</dcterms:modified>
</cp:coreProperties>
</file>