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E09ED-6BF5-4A4F-8708-7FE45515D919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A412-7C2C-4FBE-8D01-0BAC62589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44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k.com/id45201527?z=video45201527_166554583/videos452015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9356" y="1739674"/>
            <a:ext cx="695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Декада Коми языка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5178" y="3909939"/>
            <a:ext cx="402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Составила: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учитель коми языка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Попова М.В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2013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68990" y="872610"/>
            <a:ext cx="2945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A5300F">
                    <a:lumMod val="50000"/>
                  </a:srgbClr>
                </a:solidFill>
              </a:rPr>
              <a:t> МОУ «СОШ»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п.Подтыбок</a:t>
            </a:r>
          </a:p>
          <a:p>
            <a:pPr lvl="0" algn="ctr"/>
            <a:endParaRPr lang="ru-RU" dirty="0">
              <a:solidFill>
                <a:srgbClr val="A530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186" y="616944"/>
            <a:ext cx="674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cs typeface="FrankRuehl" pitchFamily="34" charset="-79"/>
              </a:rPr>
              <a:t>Цель декады</a:t>
            </a:r>
            <a:r>
              <a:rPr lang="ru-RU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185" y="1705778"/>
            <a:ext cx="6742323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родному языку;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интереса к изучаемому языку через различные виды деятельности (просмотр мультфильмов, участие в </a:t>
            </a:r>
          </a:p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акции, конкурсы рисунков,  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викторины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т.д.)</a:t>
            </a:r>
          </a:p>
        </p:txBody>
      </p:sp>
      <p:pic>
        <p:nvPicPr>
          <p:cNvPr id="5" name="Picture 2" descr="C:\Users\Коми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10" y="3331157"/>
            <a:ext cx="1935369" cy="24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748145"/>
            <a:ext cx="4697161" cy="50430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600" cap="none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Учащиеся 8 класса участвовали в викторине «Поэт, влюбленный в жизнь», посвященной </a:t>
            </a:r>
            <a:r>
              <a:rPr lang="ru-RU" sz="3600" cap="none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100-летию </a:t>
            </a:r>
            <a:r>
              <a:rPr lang="ru-RU" sz="3600" cap="none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народного поэта Коми АССР </a:t>
            </a:r>
            <a:r>
              <a:rPr lang="ru-RU" sz="3600" cap="none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Серафима Алексеевича Попова. </a:t>
            </a:r>
            <a:r>
              <a:rPr lang="ru-RU" sz="3600" cap="none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заняли 3 место в номинации «Звучи родное слово</a:t>
            </a:r>
            <a:r>
              <a:rPr lang="ru-RU" sz="3600" cap="none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F:\грамоты\CCI0046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689" y="855024"/>
            <a:ext cx="2928902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582" y="536029"/>
            <a:ext cx="7773338" cy="2238702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ru-RU" sz="32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 время декады учащиеся 1 класса познакомились с журналом «Би кинь» и его главным героем, познакомились с коми </a:t>
            </a:r>
            <a:r>
              <a:rPr lang="ru-RU" sz="32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легендами, преданиями</a:t>
            </a:r>
            <a:r>
              <a:rPr lang="ru-RU" sz="32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их героями. </a:t>
            </a:r>
            <a:r>
              <a:rPr lang="ru-RU" sz="32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6" descr="C:\Users\Коми\Downloads\xqp17b2Lj_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1" y="2568501"/>
            <a:ext cx="3195590" cy="36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500" y="2743200"/>
            <a:ext cx="4117159" cy="32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Интересно 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 прошел КВН среди 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класса. Ребята 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 отвечали 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 о природе родного края, выполняли творческие задания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Было видно, что у них уже не маленький багаж знаний за плечами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70" y="2443655"/>
            <a:ext cx="5149275" cy="38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4170447" cy="1596177"/>
          </a:xfrm>
        </p:spPr>
        <p:txBody>
          <a:bodyPr>
            <a:normAutofit fontScale="90000"/>
          </a:bodyPr>
          <a:lstStyle/>
          <a:p>
            <a:pPr algn="just"/>
            <a: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учащихся была объявлена  викторина, на которую откликнулись не только ребята, но и педагоги. Чтобы ответить на вопросы викторины надо было вспомнить весь курс изученного материала, начиная с 1 класса</a:t>
            </a:r>
            <a:r>
              <a:rPr lang="ru-RU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3" descr="C:\Users\Коми\Desktop\a_5dfba7c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10" y="836897"/>
            <a:ext cx="3641511" cy="48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5938" y="4554163"/>
            <a:ext cx="29647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Герб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Корткеросского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района</a:t>
            </a:r>
            <a:endParaRPr lang="ru-RU" sz="2400" cap="all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835572"/>
            <a:ext cx="7773338" cy="18445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течение декады детям очень полюбились мультфильмы на коми языке. Они </a:t>
            </a:r>
            <a:r>
              <a:rPr lang="ru-RU" sz="32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бегом бежали в кабинет коми языка, чтобы не пропустить. Подходили </a:t>
            </a:r>
            <a:r>
              <a:rPr lang="ru-RU" sz="32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каждой перемене и спрашивали какой же сегодня новый мультфильм они будут </a:t>
            </a:r>
            <a:r>
              <a:rPr lang="ru-RU" sz="32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смотреть.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765739"/>
            <a:ext cx="7772870" cy="402546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 descr="C:\Users\Коми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3265570"/>
            <a:ext cx="3825941" cy="28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ми\Downloads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65571"/>
            <a:ext cx="3531476" cy="28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788276"/>
            <a:ext cx="7773338" cy="2396358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завершение декады коми языка нас посетил телеканал «</a:t>
            </a:r>
            <a:r>
              <a:rPr lang="ru-RU" sz="2800" cap="none" dirty="0" err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Юрган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», который взял интервью у детей, директора школы и учителя коми языка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2800" dirty="0">
                <a:hlinkClick r:id="rId2"/>
              </a:rPr>
              <a:t> </a:t>
            </a:r>
            <a:r>
              <a:rPr lang="en-US" sz="1800" dirty="0">
                <a:hlinkClick r:id="rId2"/>
              </a:rPr>
              <a:t>http://vk.com/id45201527?z=video45201527_166554583%2Fvideos45201527</a:t>
            </a:r>
            <a:r>
              <a:rPr lang="ru-RU" sz="1800" cap="none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Также посетил урок в 7 классе. Кроме этого  «Коми радио» узнало о нашей декаде и тоже взяло интервью</a:t>
            </a:r>
            <a:r>
              <a:rPr lang="ru-RU" sz="2400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2" descr="C:\Users\Коми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724672" cy="27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ми\Desktop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724671" cy="27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отнеслись ко всему очень серьезно, 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переживали.</a:t>
            </a:r>
            <a:r>
              <a:rPr lang="ru-RU" sz="2800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 участники были отмечены благодарностями, </a:t>
            </a: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грамотами и призами.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Всем выражаю большую благодарность и  признательность за любовь к нашему родному коми языку.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C:\Users\Коми\Downloads\Jr_QNK29wM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90" y="2634977"/>
            <a:ext cx="448641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70</TotalTime>
  <Words>275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Презентация PowerPoint</vt:lpstr>
      <vt:lpstr>Презентация PowerPoint</vt:lpstr>
      <vt:lpstr>Презентация PowerPoint</vt:lpstr>
      <vt:lpstr>Во время декады учащиеся 1 класса познакомились с журналом «Би кинь» и его главным героем, познакомились с коми легендами, преданиями и их героями.  </vt:lpstr>
      <vt:lpstr>Интересно и познавательно прошел КВН среди обучающихся 4 класса. Ребята активно отвечали на вопросы о природе родного края, выполняли творческие задания. Было видно, что у них уже не маленький багаж знаний за плечами</vt:lpstr>
      <vt:lpstr>        Для всех учащихся была объявлена  викторина, на которую откликнулись не только ребята, но и педагоги. Чтобы ответить на вопросы викторины надо было вспомнить весь курс изученного материала, начиная с 1 класса. </vt:lpstr>
      <vt:lpstr>В течение декады детям очень полюбились мультфильмы на коми языке. Они бегом бежали в кабинет коми языка, чтобы не пропустить. Подходили на каждой перемене и спрашивали какой же сегодня новый мультфильм они будут смотреть.</vt:lpstr>
      <vt:lpstr>В завершение декады коми языка нас посетил телеканал «Юрган», который взял интервью у детей, директора школы и учителя коми языка. http://vk.com/id45201527?z=video45201527_166554583%2Fvideos45201527  Также посетил урок в 7 классе. Кроме этого  «Коми радио» узнало о нашей декаде и тоже взяло интервью. </vt:lpstr>
      <vt:lpstr>Дети отнеслись ко всему очень серьезно, переживали. Все участники были отмечены благодарностями, грамотами и призами.  Всем выражаю большую благодарность и  признательность за любовь к нашему родному коми языку.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15</cp:revision>
  <cp:lastPrinted>2013-11-14T13:10:33Z</cp:lastPrinted>
  <dcterms:created xsi:type="dcterms:W3CDTF">2013-10-18T03:33:16Z</dcterms:created>
  <dcterms:modified xsi:type="dcterms:W3CDTF">2013-11-21T14:18:00Z</dcterms:modified>
</cp:coreProperties>
</file>