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B40F-AEDE-4156-9456-FA2D710DBC1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F50A-FE83-41D7-B499-297CD9138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1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864095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Тема урока: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7344816" cy="343393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«Язык </a:t>
            </a:r>
            <a:r>
              <a:rPr lang="ru-RU" sz="60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– важнейшее средство человеческого </a:t>
            </a:r>
            <a:r>
              <a:rPr lang="ru-RU" sz="6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общения»</a:t>
            </a:r>
            <a:endParaRPr lang="ru-RU" sz="6000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ухаевы\Desktop\уроки\798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7260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ухаевы\Desktop\уроки\63_2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76" y="4293096"/>
            <a:ext cx="3831612" cy="24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ухаевы\Desktop\уроки\81499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16491" cy="602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ухаевы\Desktop\уроки\7281789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34" y="1196752"/>
            <a:ext cx="9222634" cy="47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ухаевы\Desktop\уроки\1280585921_1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5558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200800" cy="4536504"/>
          </a:xfrm>
        </p:spPr>
        <p:txBody>
          <a:bodyPr/>
          <a:lstStyle/>
          <a:p>
            <a:endParaRPr lang="ru-RU" sz="40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 </a:t>
            </a:r>
            <a:r>
              <a:rPr lang="ru-RU" sz="4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девятом веке Кирилл и Мефодий создали славянскую азбуку.</a:t>
            </a:r>
          </a:p>
          <a:p>
            <a:r>
              <a:rPr lang="ru-RU" sz="4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Ее называют Кириллицей.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46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1"/>
            <a:ext cx="8278688" cy="1008111"/>
          </a:xfrm>
        </p:spPr>
        <p:txBody>
          <a:bodyPr/>
          <a:lstStyle/>
          <a:p>
            <a:pPr algn="l"/>
            <a:r>
              <a:rPr lang="ru-RU" b="1" i="1" dirty="0" smtClean="0"/>
              <a:t>Язык </a:t>
            </a:r>
            <a:r>
              <a:rPr lang="ru-RU" dirty="0" smtClean="0"/>
              <a:t>–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496944" cy="5040560"/>
          </a:xfrm>
        </p:spPr>
        <p:txBody>
          <a:bodyPr>
            <a:normAutofit fontScale="85000" lnSpcReduction="10000"/>
          </a:bodyPr>
          <a:lstStyle/>
          <a:p>
            <a:pPr algn="l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Орган полости рта, являющийся органом вкуса, а у человека способствующий также образованию звуков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колоколе: металлический стержень, производящий звон ударами 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стенки;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Система звуковых и словарно - грамматических средств, закрепляющих результаты работы мышления и являющихся орудием общения людей, обмена мыслями и взаимного понимания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Совокупность средств выражения в словесном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писателя) </a:t>
            </a:r>
          </a:p>
          <a:p>
            <a:pPr algn="r" fontAlgn="base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(Словарь С.И. Ожегова)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6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8208912" cy="93610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Monotype Corsiva" panose="03010101010201010101" pitchFamily="66" charset="0"/>
              </a:rPr>
              <a:t>Первая остановка – 988 г. </a:t>
            </a:r>
            <a:r>
              <a:rPr lang="ru-RU" b="1" dirty="0">
                <a:latin typeface="Monotype Corsiva" panose="03010101010201010101" pitchFamily="66" charset="0"/>
              </a:rPr>
              <a:t>к</a:t>
            </a:r>
            <a:r>
              <a:rPr lang="ru-RU" b="1" dirty="0" smtClean="0">
                <a:latin typeface="Monotype Corsiva" panose="03010101010201010101" pitchFamily="66" charset="0"/>
              </a:rPr>
              <a:t>рещение Руси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ухаевы\Desktop\уроки\249808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5" y="1484784"/>
            <a:ext cx="4560902" cy="32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ухаевы\Desktop\уроки\moscovy_LONDON_17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19"/>
            <a:ext cx="4392488" cy="400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ухаевы\Desktop\уро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953">
            <a:off x="179512" y="351854"/>
            <a:ext cx="38193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ухаевы\Desktop\уроки\88508594_1340208029_tri_bogatir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136">
            <a:off x="4499992" y="207044"/>
            <a:ext cx="4347120" cy="28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ухаевы\Desktop\уроки\a0f290f04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974">
            <a:off x="220623" y="3174065"/>
            <a:ext cx="2603253" cy="34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ухаевы\Desktop\уроки\61128569_1276673737_dazhdbo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890">
            <a:off x="6237555" y="3045507"/>
            <a:ext cx="2607047" cy="3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ухаевы\Desktop\уроки\5e714335fe2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602755" cy="38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7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481" y="260648"/>
            <a:ext cx="8352928" cy="1470025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Вторая остановка – 863 г. создание славянской азбуки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Мухаевы\Desktop\уроки\article20052013_4_original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1" y="1916832"/>
            <a:ext cx="3303969" cy="47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ухаевы\Desktop\уроки\vs_vipusk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881938"/>
            <a:ext cx="4392488" cy="48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916416" cy="1470025"/>
          </a:xfrm>
        </p:spPr>
        <p:txBody>
          <a:bodyPr/>
          <a:lstStyle/>
          <a:p>
            <a:pPr algn="l"/>
            <a:r>
              <a:rPr lang="ru-RU" b="1" dirty="0" smtClean="0">
                <a:latin typeface="Monotype Corsiva" panose="03010101010201010101" pitchFamily="66" charset="0"/>
              </a:rPr>
              <a:t>Алфавит –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704856" cy="309634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Monotype Corsiva" panose="03010101010201010101" pitchFamily="66" charset="0"/>
              </a:rPr>
              <a:t>форма </a:t>
            </a:r>
            <a:r>
              <a:rPr lang="ru-RU" sz="5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письменности, </a:t>
            </a:r>
            <a:r>
              <a:rPr lang="ru-RU" sz="5400" dirty="0">
                <a:solidFill>
                  <a:schemeClr val="tx1"/>
                </a:solidFill>
                <a:latin typeface="Monotype Corsiva" panose="03010101010201010101" pitchFamily="66" charset="0"/>
              </a:rPr>
              <a:t>основанная на стандартном наборе </a:t>
            </a:r>
            <a:r>
              <a:rPr lang="ru-RU" sz="5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знаков</a:t>
            </a:r>
            <a:endParaRPr lang="ru-RU" sz="5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9" name="Picture 3" descr="C:\Users\Мухаевы\Desktop\уроки\arton5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302">
            <a:off x="282703" y="3861048"/>
            <a:ext cx="2745401" cy="274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8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ухаевы\Desktop\уроки\0012-012-Kirillit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6" y="457908"/>
            <a:ext cx="8401948" cy="63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8134672" cy="24482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ухаевы\Desktop\уроки\az-bu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7542"/>
            <a:ext cx="6552728" cy="64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96944" cy="1470025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Monotype Corsiva" panose="03010101010201010101" pitchFamily="66" charset="0"/>
              </a:rPr>
              <a:t>Я буквы знаю - говорю хорошо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Мухаевы\Desktop\уроки\0_53d7a_b0972232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3276"/>
            <a:ext cx="3384376" cy="43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ухаевы\Desktop\уроки\23962c66a568fcc618cdee4d75dcd0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01585"/>
            <a:ext cx="3312368" cy="44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132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 урока:</vt:lpstr>
      <vt:lpstr>Язык – </vt:lpstr>
      <vt:lpstr>Первая остановка – 988 г. крещение Руси</vt:lpstr>
      <vt:lpstr>Презентация PowerPoint</vt:lpstr>
      <vt:lpstr>Вторая остановка – 863 г. создание славянской азбуки</vt:lpstr>
      <vt:lpstr>Алфавит –  </vt:lpstr>
      <vt:lpstr>Презентация PowerPoint</vt:lpstr>
      <vt:lpstr>Презентация PowerPoint</vt:lpstr>
      <vt:lpstr>Я буквы знаю - говорю хорошо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Мухаевы</dc:creator>
  <cp:lastModifiedBy>Мухаевы</cp:lastModifiedBy>
  <cp:revision>7</cp:revision>
  <dcterms:created xsi:type="dcterms:W3CDTF">2014-09-01T12:48:11Z</dcterms:created>
  <dcterms:modified xsi:type="dcterms:W3CDTF">2014-12-01T13:51:58Z</dcterms:modified>
</cp:coreProperties>
</file>