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0292-571B-45D1-A210-B1970147D313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5563-C7C4-4C66-A891-69DC9E103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0292-571B-45D1-A210-B1970147D313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5563-C7C4-4C66-A891-69DC9E103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0292-571B-45D1-A210-B1970147D313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5563-C7C4-4C66-A891-69DC9E103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0292-571B-45D1-A210-B1970147D313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5563-C7C4-4C66-A891-69DC9E103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0292-571B-45D1-A210-B1970147D313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5563-C7C4-4C66-A891-69DC9E103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0292-571B-45D1-A210-B1970147D313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5563-C7C4-4C66-A891-69DC9E103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0292-571B-45D1-A210-B1970147D313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5563-C7C4-4C66-A891-69DC9E103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0292-571B-45D1-A210-B1970147D313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5563-C7C4-4C66-A891-69DC9E103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0292-571B-45D1-A210-B1970147D313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5563-C7C4-4C66-A891-69DC9E103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0292-571B-45D1-A210-B1970147D313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5563-C7C4-4C66-A891-69DC9E103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0292-571B-45D1-A210-B1970147D313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095563-C7C4-4C66-A891-69DC9E103E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130292-571B-45D1-A210-B1970147D313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095563-C7C4-4C66-A891-69DC9E103E9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85728"/>
            <a:ext cx="7851648" cy="157163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Конкурс стихов по математике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143116"/>
            <a:ext cx="7854696" cy="3786214"/>
          </a:xfrm>
        </p:spPr>
        <p:txBody>
          <a:bodyPr/>
          <a:lstStyle/>
          <a:p>
            <a:pPr algn="l"/>
            <a:r>
              <a:rPr lang="ru-RU" sz="5400" dirty="0" smtClean="0"/>
              <a:t>Нельзя быть настоящим математиком ,                    не будучи немного поэтом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250029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000108"/>
            <a:ext cx="235742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286124"/>
            <a:ext cx="2343150" cy="338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3500438"/>
            <a:ext cx="1905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мартышка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2857520" cy="5110161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медведь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142984"/>
            <a:ext cx="3143240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Предмет математики столь      серьёзен ,что не следует </a:t>
            </a:r>
          </a:p>
          <a:p>
            <a:pPr>
              <a:buNone/>
            </a:pPr>
            <a:r>
              <a:rPr lang="ru-RU" sz="4800" dirty="0" smtClean="0"/>
              <a:t>  упускать ни одной возможности сделать его более занимательным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Математика-царица наук.</a:t>
            </a:r>
          </a:p>
          <a:p>
            <a:r>
              <a:rPr lang="ru-RU" sz="6600" dirty="0" smtClean="0"/>
              <a:t>Арифметика –царица математики.      </a:t>
            </a:r>
          </a:p>
          <a:p>
            <a:pPr>
              <a:buNone/>
            </a:pPr>
            <a:r>
              <a:rPr lang="ru-RU" sz="4800" dirty="0" smtClean="0"/>
              <a:t>                                  Г. Гаусс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Математика- это язык ,на котором говорят все точные науки</a:t>
            </a:r>
          </a:p>
          <a:p>
            <a:pPr>
              <a:buNone/>
            </a:pPr>
            <a:r>
              <a:rPr lang="ru-RU" sz="4400" dirty="0" smtClean="0"/>
              <a:t>                     Н.И.Лобачевский</a:t>
            </a:r>
            <a:endParaRPr lang="ru-RU" sz="44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38100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C:\Documents and Settings\Admin\Рабочий стол\Рисунок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500306"/>
            <a:ext cx="3286125" cy="3119437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Autofit/>
          </a:bodyPr>
          <a:lstStyle/>
          <a:p>
            <a:r>
              <a:rPr lang="ru-RU" sz="7200" dirty="0" smtClean="0"/>
              <a:t>Математику затем учить надобно ,что она ум в порядок приводит</a:t>
            </a:r>
            <a:endParaRPr lang="ru-RU" sz="72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Дорогу осилит идущий ,а математику - мыслящий</a:t>
            </a:r>
            <a:endParaRPr lang="ru-RU" sz="72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8934"/>
            <a:ext cx="8229600" cy="1357322"/>
          </a:xfrm>
        </p:spPr>
        <p:txBody>
          <a:bodyPr>
            <a:noAutofit/>
          </a:bodyPr>
          <a:lstStyle/>
          <a:p>
            <a:r>
              <a:rPr lang="ru-RU" sz="8800" dirty="0" smtClean="0"/>
              <a:t>0,1,2,3,4,5,6,7,8,9</a:t>
            </a:r>
            <a:endParaRPr lang="ru-RU" sz="88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Autofit/>
          </a:bodyPr>
          <a:lstStyle/>
          <a:p>
            <a:r>
              <a:rPr lang="ru-RU" sz="7200" dirty="0" smtClean="0"/>
              <a:t>В математике есть своя красота ,как в живописи и поэзии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                                     Н .Жуковский</a:t>
            </a:r>
            <a:endParaRPr lang="ru-RU" sz="40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172</TotalTime>
  <Words>89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Конкурс стихов по математике</vt:lpstr>
      <vt:lpstr>Слайд 2</vt:lpstr>
      <vt:lpstr>Слайд 3</vt:lpstr>
      <vt:lpstr>Слайд 4</vt:lpstr>
      <vt:lpstr>Слайд 5</vt:lpstr>
      <vt:lpstr>Слайд 6</vt:lpstr>
      <vt:lpstr>Слайд 7</vt:lpstr>
      <vt:lpstr>0,1,2,3,4,5,6,7,8,9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стихов по математике</dc:title>
  <dc:creator>Admin</dc:creator>
  <cp:lastModifiedBy>Имя</cp:lastModifiedBy>
  <cp:revision>14</cp:revision>
  <dcterms:created xsi:type="dcterms:W3CDTF">2011-02-24T14:58:50Z</dcterms:created>
  <dcterms:modified xsi:type="dcterms:W3CDTF">2011-02-28T08:38:10Z</dcterms:modified>
</cp:coreProperties>
</file>