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94" r:id="rId3"/>
    <p:sldId id="293" r:id="rId4"/>
    <p:sldId id="295" r:id="rId5"/>
    <p:sldId id="265" r:id="rId6"/>
    <p:sldId id="268" r:id="rId7"/>
    <p:sldId id="273" r:id="rId8"/>
    <p:sldId id="278" r:id="rId9"/>
    <p:sldId id="275" r:id="rId10"/>
    <p:sldId id="296" r:id="rId11"/>
    <p:sldId id="272" r:id="rId12"/>
    <p:sldId id="267" r:id="rId13"/>
    <p:sldId id="306" r:id="rId14"/>
    <p:sldId id="281" r:id="rId15"/>
    <p:sldId id="326" r:id="rId16"/>
    <p:sldId id="290" r:id="rId17"/>
    <p:sldId id="291" r:id="rId18"/>
    <p:sldId id="307" r:id="rId19"/>
    <p:sldId id="308" r:id="rId20"/>
    <p:sldId id="309" r:id="rId21"/>
    <p:sldId id="310" r:id="rId22"/>
    <p:sldId id="323" r:id="rId23"/>
    <p:sldId id="324" r:id="rId24"/>
    <p:sldId id="325" r:id="rId25"/>
    <p:sldId id="319" r:id="rId26"/>
    <p:sldId id="320" r:id="rId27"/>
    <p:sldId id="321" r:id="rId28"/>
    <p:sldId id="322" r:id="rId29"/>
    <p:sldId id="29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9DFE-AAE6-4F9E-8FED-5941491E65A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04.11.2014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3FA74B-9883-456D-88AB-BD8DD81C714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715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9DFE-AAE6-4F9E-8FED-5941491E65A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04.11.2014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A74B-9883-456D-88AB-BD8DD81C714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80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9DFE-AAE6-4F9E-8FED-5941491E65A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04.11.2014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A74B-9883-456D-88AB-BD8DD81C714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58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9DFE-AAE6-4F9E-8FED-5941491E65A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04.11.2014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3FA74B-9883-456D-88AB-BD8DD81C714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869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9DFE-AAE6-4F9E-8FED-5941491E65A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04.11.2014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A74B-9883-456D-88AB-BD8DD81C714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746772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9DFE-AAE6-4F9E-8FED-5941491E65A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04.11.2014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A74B-9883-456D-88AB-BD8DD81C714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503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9DFE-AAE6-4F9E-8FED-5941491E65A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04.11.2014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23FA74B-9883-456D-88AB-BD8DD81C714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201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9DFE-AAE6-4F9E-8FED-5941491E65A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04.11.2014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A74B-9883-456D-88AB-BD8DD81C714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878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9DFE-AAE6-4F9E-8FED-5941491E65A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04.11.2014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A74B-9883-456D-88AB-BD8DD81C714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909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9DFE-AAE6-4F9E-8FED-5941491E65A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04.11.2014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A74B-9883-456D-88AB-BD8DD81C714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441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9DFE-AAE6-4F9E-8FED-5941491E65A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04.11.2014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A74B-9883-456D-88AB-BD8DD81C714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5363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169DFE-AAE6-4F9E-8FED-5941491E65A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04.11.2014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3FA74B-9883-456D-88AB-BD8DD81C714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260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268760"/>
            <a:ext cx="7632848" cy="356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ru-RU" sz="3600" b="1" kern="1400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Cambria"/>
                <a:ea typeface="Times New Roman"/>
                <a:cs typeface="Times New Roman"/>
              </a:rPr>
              <a:t>                   Открытое</a:t>
            </a:r>
          </a:p>
          <a:p>
            <a:pPr fontAlgn="base">
              <a:spcBef>
                <a:spcPct val="0"/>
              </a:spcBef>
            </a:pPr>
            <a:endParaRPr lang="ru-RU" sz="3600" kern="1400" spc="25" dirty="0">
              <a:solidFill>
                <a:srgbClr val="17365D"/>
              </a:solidFill>
              <a:latin typeface="Cambria"/>
              <a:ea typeface="Times New Roman"/>
              <a:cs typeface="Times New Roman"/>
            </a:endParaRPr>
          </a:p>
          <a:p>
            <a:pPr fontAlgn="base">
              <a:spcBef>
                <a:spcPct val="0"/>
              </a:spcBef>
              <a:spcAft>
                <a:spcPts val="1500"/>
              </a:spcAft>
            </a:pPr>
            <a:r>
              <a:rPr lang="ru-RU" sz="3600" b="1" kern="1400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Cambria"/>
                <a:ea typeface="Times New Roman"/>
                <a:cs typeface="Times New Roman"/>
              </a:rPr>
              <a:t> внеурочное    мероприятие</a:t>
            </a:r>
            <a:endParaRPr lang="ru-RU" sz="3600" kern="1400" spc="25" dirty="0">
              <a:solidFill>
                <a:srgbClr val="17365D"/>
              </a:solidFill>
              <a:latin typeface="Cambria"/>
              <a:ea typeface="Times New Roman"/>
              <a:cs typeface="Times New Roman"/>
            </a:endParaRPr>
          </a:p>
          <a:p>
            <a:pPr fontAlgn="base">
              <a:spcBef>
                <a:spcPts val="1000"/>
              </a:spcBef>
            </a:pPr>
            <a:r>
              <a:rPr lang="ru-RU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Cambria"/>
                <a:ea typeface="Times New Roman"/>
                <a:cs typeface="Times New Roman"/>
              </a:rPr>
              <a:t>                       </a:t>
            </a:r>
          </a:p>
          <a:p>
            <a:pPr fontAlgn="base">
              <a:spcBef>
                <a:spcPts val="1000"/>
              </a:spcBef>
            </a:pPr>
            <a:endParaRPr lang="ru-RU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latin typeface="Cambria"/>
              <a:ea typeface="Times New Roman"/>
              <a:cs typeface="Times New Roman"/>
            </a:endParaRPr>
          </a:p>
          <a:p>
            <a:pPr fontAlgn="base">
              <a:spcBef>
                <a:spcPts val="1000"/>
              </a:spcBef>
            </a:pPr>
            <a:endParaRPr lang="ru-RU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latin typeface="Cambria"/>
              <a:ea typeface="Times New Roman"/>
              <a:cs typeface="Times New Roman"/>
            </a:endParaRPr>
          </a:p>
          <a:p>
            <a:pPr fontAlgn="base">
              <a:spcBef>
                <a:spcPts val="1000"/>
              </a:spcBef>
            </a:pPr>
            <a:r>
              <a:rPr lang="ru-RU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Cambria"/>
                <a:ea typeface="Times New Roman"/>
                <a:cs typeface="Times New Roman"/>
              </a:rPr>
              <a:t>                            «Адыгейский национальный костюм»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992588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997839"/>
            <a:ext cx="69847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     </a:t>
            </a:r>
            <a:r>
              <a:rPr lang="ru-RU" sz="2800" dirty="0" err="1" smtClean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Адыгэхэр</a:t>
            </a:r>
            <a:r>
              <a:rPr lang="ru-RU" sz="2800" dirty="0" smtClean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гъэсэныгъэмк1э нэмык1ырэ ц1ыф </a:t>
            </a:r>
            <a:r>
              <a:rPr lang="ru-RU" sz="2800" dirty="0" err="1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лъэпкъхэм</a:t>
            </a:r>
            <a:r>
              <a:rPr lang="ru-RU" sz="2800" dirty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ауж</a:t>
            </a:r>
            <a:r>
              <a:rPr lang="ru-RU" sz="2800" dirty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къинэхэу</a:t>
            </a:r>
            <a:r>
              <a:rPr lang="ru-RU" sz="2800" dirty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щытыгъэми</a:t>
            </a:r>
            <a:r>
              <a:rPr lang="ru-RU" sz="2800" dirty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, </a:t>
            </a:r>
            <a:r>
              <a:rPr lang="ru-RU" sz="2800" dirty="0" err="1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шъуашэмрэ</a:t>
            </a:r>
            <a:r>
              <a:rPr lang="ru-RU" sz="2800" dirty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 1ашэрэмк1э </a:t>
            </a:r>
            <a:r>
              <a:rPr lang="ru-RU" sz="2800" dirty="0" err="1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бэмэ</a:t>
            </a:r>
            <a:r>
              <a:rPr lang="ru-RU" sz="2800" dirty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 ашъхьарык1ыгъэхэу </a:t>
            </a:r>
            <a:r>
              <a:rPr lang="ru-RU" sz="2800" dirty="0" err="1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щытыгъэх</a:t>
            </a:r>
            <a:r>
              <a:rPr lang="ru-RU" sz="2800" dirty="0" smtClean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.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ru-RU" sz="28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2800" dirty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     </a:t>
            </a:r>
            <a:r>
              <a:rPr lang="ru-RU" sz="2800" dirty="0" err="1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Адыгэмэ</a:t>
            </a:r>
            <a:r>
              <a:rPr lang="ru-RU" sz="2800" dirty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хъулъфыгъэ</a:t>
            </a:r>
            <a:r>
              <a:rPr lang="ru-RU" sz="2800" dirty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щыгъынэу</a:t>
            </a:r>
            <a:r>
              <a:rPr lang="ru-RU" sz="2800" dirty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 я1агъэмэ </a:t>
            </a:r>
            <a:r>
              <a:rPr lang="ru-RU" sz="2800" dirty="0" err="1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ащыщ</a:t>
            </a:r>
            <a:r>
              <a:rPr lang="ru-RU" sz="2800" dirty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цыер</a:t>
            </a:r>
            <a:r>
              <a:rPr lang="ru-RU" sz="2800" dirty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. Ар </a:t>
            </a:r>
            <a:r>
              <a:rPr lang="ru-RU" sz="2800" dirty="0" err="1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цыяпхъэм</a:t>
            </a:r>
            <a:r>
              <a:rPr lang="ru-RU" sz="2800" dirty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 хаш1ык1ыщтыгъэ, пшъап1э </a:t>
            </a:r>
            <a:r>
              <a:rPr lang="ru-RU" sz="2800" dirty="0" err="1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тетыгъэп</a:t>
            </a:r>
            <a:r>
              <a:rPr lang="ru-RU" sz="2800" dirty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, 1эгъуапэхэр к1ыхьагъэх. </a:t>
            </a:r>
            <a:r>
              <a:rPr lang="ru-RU" sz="2800" dirty="0" err="1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Цыем</a:t>
            </a:r>
            <a:r>
              <a:rPr lang="ru-RU" sz="2800" dirty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ыбгъэ</a:t>
            </a:r>
            <a:r>
              <a:rPr lang="ru-RU" sz="2800" dirty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хьазыр</a:t>
            </a:r>
            <a:r>
              <a:rPr lang="ru-RU" sz="2800" dirty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 16 – м </a:t>
            </a:r>
            <a:r>
              <a:rPr lang="ru-RU" sz="2800" dirty="0" err="1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щегъэжьагъэу</a:t>
            </a:r>
            <a:r>
              <a:rPr lang="ru-RU" sz="2800" dirty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 24- м </a:t>
            </a:r>
            <a:r>
              <a:rPr lang="ru-RU" sz="2800" dirty="0" err="1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нэс</a:t>
            </a:r>
            <a:r>
              <a:rPr lang="ru-RU" sz="2800" dirty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тырагъэуцощтыгъ</a:t>
            </a:r>
            <a:r>
              <a:rPr lang="ru-RU" sz="2800" dirty="0" smtClean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.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ru-RU" sz="28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2800" dirty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     </a:t>
            </a:r>
            <a:r>
              <a:rPr lang="ru-RU" sz="2800" dirty="0" err="1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Къэптаныр</a:t>
            </a:r>
            <a:r>
              <a:rPr lang="ru-RU" sz="2800" dirty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, </a:t>
            </a:r>
            <a:r>
              <a:rPr lang="ru-RU" sz="2800" dirty="0" err="1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мыр</a:t>
            </a:r>
            <a:r>
              <a:rPr lang="ru-RU" sz="2800" dirty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данэм</a:t>
            </a:r>
            <a:r>
              <a:rPr lang="ru-RU" sz="2800" dirty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 хаш1ык1эу </a:t>
            </a:r>
            <a:r>
              <a:rPr lang="ru-RU" sz="2800" dirty="0" err="1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хъущтыгъэ</a:t>
            </a:r>
            <a:r>
              <a:rPr lang="ru-RU" sz="2800" dirty="0">
                <a:solidFill>
                  <a:srgbClr val="7030A0"/>
                </a:solidFill>
                <a:latin typeface="Tahoma"/>
                <a:ea typeface="Times New Roman"/>
                <a:cs typeface="Times New Roman"/>
              </a:rPr>
              <a:t>.  </a:t>
            </a:r>
            <a:endParaRPr lang="ru-RU" sz="2800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157741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642918"/>
            <a:ext cx="3095773" cy="579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380" y="642918"/>
            <a:ext cx="3372395" cy="578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54563119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571480"/>
            <a:ext cx="3235230" cy="573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642918"/>
            <a:ext cx="3286148" cy="566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05877184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3-fashiony.ru/pic/history/pic/62394/1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576262"/>
            <a:ext cx="4314825" cy="570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32974153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et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49275"/>
            <a:ext cx="457835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20164736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705643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797560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03258098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691356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2911550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268760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 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Пшъашъэхэр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зэк1эри ятеплъэк1э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дэхагъэх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гохь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дэхэ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дэдэхэри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ахэтыгъэх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. 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Ахэмэ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а1эхэр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дэхэ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дэдэм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шъхьадэк1ых,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анэгумэ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нурэу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къак1ихырэр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зыфэдэр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къэптхын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плъэк1ыщтэп.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Апэ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ащ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фэдэу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благъэу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адыгэ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бзылъфыгъэхэр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зыщыслъэгъугъэр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ары, ык1и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шъыпкъэр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п1ощтмэ,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ащ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ыпэк1э бэш1агъэу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сызэджагъэ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ык1и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зэхэсхыгъэ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пстэури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ахэмэ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яслъэгъул1агъ.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Адыгэ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бзылъфыгъэ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шъуашэм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ядэхагъэрэ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ягохьыгъэрэ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нахьи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нахь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лъагэу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е1эты. </a:t>
            </a:r>
            <a:r>
              <a:rPr lang="ru-RU" sz="24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»                          </a:t>
            </a:r>
          </a:p>
          <a:p>
            <a:endParaRPr lang="ru-RU" sz="2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А. </a:t>
            </a:r>
            <a:r>
              <a:rPr lang="ru-RU" sz="240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Фонвиль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00192" y="5445224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604887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96752"/>
            <a:ext cx="68407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8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400"/>
              </a:spcAft>
            </a:pPr>
            <a:endParaRPr lang="ru-RU" sz="2800" dirty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400"/>
              </a:spcAft>
            </a:pP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  «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 </a:t>
            </a:r>
            <a:r>
              <a:rPr lang="ru-RU" sz="28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аммуницием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8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хъулъфыгъэм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занк1эу л1ыхъужъышъо </a:t>
            </a:r>
            <a:r>
              <a:rPr lang="ru-RU" sz="28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къытырегъао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ык1и 1упк1эу </a:t>
            </a:r>
            <a:r>
              <a:rPr lang="ru-RU" sz="28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къегъэлъагъо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блэнагъэ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зыхэлъ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л1ыбланэ </a:t>
            </a:r>
            <a:r>
              <a:rPr lang="ru-RU" sz="28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фигурэ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занк1эр.»</a:t>
            </a:r>
            <a:endParaRPr lang="ru-RU" sz="28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400"/>
              </a:spcAft>
            </a:pP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8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400"/>
              </a:spcAft>
            </a:pP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                                          Дж. А. </a:t>
            </a:r>
            <a:r>
              <a:rPr lang="ru-RU" sz="28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Лонгворт</a:t>
            </a:r>
            <a:endParaRPr lang="ru-RU" sz="2800" dirty="0">
              <a:solidFill>
                <a:srgbClr val="7030A0"/>
              </a:solidFill>
            </a:endParaRPr>
          </a:p>
          <a:p>
            <a:pPr>
              <a:spcAft>
                <a:spcPts val="400"/>
              </a:spcAft>
            </a:pP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</a:t>
            </a:r>
            <a:endParaRPr lang="ru-RU" sz="28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400"/>
              </a:spcAft>
            </a:pP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</a:t>
            </a: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                                   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82947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997839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</a:pPr>
            <a:r>
              <a:rPr lang="ru-RU" sz="24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Адыгэ</a:t>
            </a:r>
            <a:r>
              <a:rPr lang="ru-RU" sz="24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шъуашэм</a:t>
            </a:r>
            <a:r>
              <a:rPr lang="ru-RU" sz="24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бзылъфыгъэри</a:t>
            </a:r>
            <a:r>
              <a:rPr lang="ru-RU" sz="24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хъулъфыгъэри</a:t>
            </a:r>
            <a:r>
              <a:rPr lang="ru-RU" sz="24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къегъэдахэ</a:t>
            </a:r>
            <a:r>
              <a:rPr lang="ru-RU" sz="24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, </a:t>
            </a:r>
            <a:r>
              <a:rPr lang="ru-RU" sz="24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къегъэнурэ</a:t>
            </a:r>
            <a:r>
              <a:rPr lang="ru-RU" sz="24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, къегъэпкъыш1о, зэк1эми къяк1у, </a:t>
            </a:r>
            <a:r>
              <a:rPr lang="ru-RU" sz="24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къязэгъы</a:t>
            </a:r>
            <a:r>
              <a:rPr lang="ru-RU" sz="2400" b="1" dirty="0" smtClean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.</a:t>
            </a:r>
          </a:p>
          <a:p>
            <a:pPr lvl="0">
              <a:lnSpc>
                <a:spcPts val="1800"/>
              </a:lnSpc>
            </a:pPr>
            <a:endParaRPr lang="ru-RU" sz="2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ts val="1800"/>
              </a:lnSpc>
            </a:pPr>
            <a:r>
              <a:rPr lang="ru-RU" sz="24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         </a:t>
            </a:r>
            <a:r>
              <a:rPr lang="ru-RU" sz="24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Сыда</a:t>
            </a:r>
            <a:r>
              <a:rPr lang="ru-RU" sz="24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адыгэ</a:t>
            </a:r>
            <a:r>
              <a:rPr lang="ru-RU" sz="24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лъэпкъ</a:t>
            </a:r>
            <a:r>
              <a:rPr lang="ru-RU" sz="24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шъуашэк1э </a:t>
            </a:r>
            <a:r>
              <a:rPr lang="ru-RU" sz="24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тызаджэрэр</a:t>
            </a:r>
            <a:r>
              <a:rPr lang="ru-RU" sz="24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? </a:t>
            </a:r>
            <a:r>
              <a:rPr lang="ru-RU" sz="24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Къедгъэжьэн</a:t>
            </a:r>
            <a:r>
              <a:rPr lang="ru-RU" sz="24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бзылъфыгъэ</a:t>
            </a:r>
            <a:r>
              <a:rPr lang="ru-RU" sz="24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щыгъынымк1э. Ыц1эр </a:t>
            </a:r>
            <a:r>
              <a:rPr lang="ru-RU" sz="24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сае</a:t>
            </a:r>
            <a:r>
              <a:rPr lang="ru-RU" sz="24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– к1ы1утелъ, ыч1эгъ </a:t>
            </a:r>
            <a:r>
              <a:rPr lang="ru-RU" sz="24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джанэ</a:t>
            </a:r>
            <a:r>
              <a:rPr lang="ru-RU" sz="24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ч1элъ. </a:t>
            </a:r>
            <a:r>
              <a:rPr lang="ru-RU" sz="24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Ащ</a:t>
            </a:r>
            <a:r>
              <a:rPr lang="ru-RU" sz="24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игъусэхэр</a:t>
            </a:r>
            <a:r>
              <a:rPr lang="ru-RU" sz="24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: </a:t>
            </a:r>
            <a:r>
              <a:rPr lang="ru-RU" sz="24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къэптан</a:t>
            </a:r>
            <a:r>
              <a:rPr lang="ru-RU" sz="24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к1аку, па1о, </a:t>
            </a:r>
            <a:r>
              <a:rPr lang="ru-RU" sz="24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шъхьатехъу</a:t>
            </a:r>
            <a:r>
              <a:rPr lang="ru-RU" sz="24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, </a:t>
            </a:r>
            <a:r>
              <a:rPr lang="ru-RU" sz="24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цокъэ</a:t>
            </a:r>
            <a:r>
              <a:rPr lang="ru-RU" sz="24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шъабэхэр</a:t>
            </a:r>
            <a:r>
              <a:rPr lang="ru-RU" sz="24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е </a:t>
            </a:r>
            <a:r>
              <a:rPr lang="ru-RU" sz="24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туфлэхэр</a:t>
            </a:r>
            <a:r>
              <a:rPr lang="ru-RU" sz="24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.</a:t>
            </a:r>
            <a:endParaRPr lang="ru-RU" sz="2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6832" y="938209"/>
            <a:ext cx="2778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kern="1800" dirty="0" err="1">
                <a:solidFill>
                  <a:srgbClr val="FF0066"/>
                </a:solidFill>
                <a:latin typeface="Tahoma"/>
                <a:ea typeface="Times New Roman"/>
              </a:rPr>
              <a:t>Адыгэ</a:t>
            </a:r>
            <a:r>
              <a:rPr lang="ru-RU" sz="2800" kern="1800" dirty="0">
                <a:solidFill>
                  <a:srgbClr val="FF0066"/>
                </a:solidFill>
                <a:latin typeface="Tahoma"/>
                <a:ea typeface="Times New Roman"/>
              </a:rPr>
              <a:t> </a:t>
            </a:r>
            <a:r>
              <a:rPr lang="ru-RU" sz="2800" kern="1800" dirty="0" err="1">
                <a:solidFill>
                  <a:srgbClr val="FF0066"/>
                </a:solidFill>
                <a:latin typeface="Tahoma"/>
                <a:ea typeface="Times New Roman"/>
              </a:rPr>
              <a:t>шъуашэр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23542953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6768752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ru-RU" sz="32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400"/>
              </a:spcAft>
            </a:pPr>
            <a:endParaRPr lang="ru-RU" sz="3200" dirty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400"/>
              </a:spcAft>
            </a:pPr>
            <a:r>
              <a:rPr lang="ru-RU" sz="32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« … </a:t>
            </a:r>
            <a:r>
              <a:rPr lang="ru-RU" sz="32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ахэм</a:t>
            </a:r>
            <a:r>
              <a:rPr lang="ru-RU" sz="3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анапцэхэр</a:t>
            </a:r>
            <a:r>
              <a:rPr lang="ru-RU" sz="3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дахэу</a:t>
            </a:r>
            <a:r>
              <a:rPr lang="ru-RU" sz="3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ш1ыгъэх, </a:t>
            </a:r>
            <a:r>
              <a:rPr lang="ru-RU" sz="32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ахэр</a:t>
            </a:r>
            <a:r>
              <a:rPr lang="ru-RU" sz="3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псыгъо</a:t>
            </a:r>
            <a:r>
              <a:rPr lang="ru-RU" sz="3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дахэхэу</a:t>
            </a:r>
            <a:r>
              <a:rPr lang="ru-RU" sz="3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32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щытыным</a:t>
            </a:r>
            <a:r>
              <a:rPr lang="ru-RU" sz="3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пае </a:t>
            </a:r>
            <a:r>
              <a:rPr lang="ru-RU" sz="32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хачых</a:t>
            </a:r>
            <a:r>
              <a:rPr lang="ru-RU" sz="3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…  </a:t>
            </a:r>
            <a:r>
              <a:rPr lang="ru-RU" sz="32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Ащ</a:t>
            </a:r>
            <a:r>
              <a:rPr lang="ru-RU" sz="3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дык1ыгъоу 1огъэн </a:t>
            </a:r>
            <a:r>
              <a:rPr lang="ru-RU" sz="32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фаер</a:t>
            </a:r>
            <a:r>
              <a:rPr lang="ru-RU" sz="3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бзылъфыгъэхэм</a:t>
            </a:r>
            <a:r>
              <a:rPr lang="ru-RU" sz="3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яшъуашэ</a:t>
            </a:r>
            <a:r>
              <a:rPr lang="ru-RU" sz="3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зэрэдэхэ</a:t>
            </a:r>
            <a:r>
              <a:rPr lang="ru-RU" sz="3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дэдэр</a:t>
            </a:r>
            <a:r>
              <a:rPr lang="ru-RU" sz="3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ары.»</a:t>
            </a:r>
            <a:endParaRPr lang="ru-RU" sz="32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400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32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400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sz="32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                        </a:t>
            </a:r>
          </a:p>
          <a:p>
            <a:pPr lvl="0">
              <a:spcAft>
                <a:spcPts val="400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                        </a:t>
            </a:r>
          </a:p>
          <a:p>
            <a:pPr lvl="0">
              <a:spcAft>
                <a:spcPts val="400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                                   </a:t>
            </a:r>
            <a:r>
              <a:rPr lang="ru-RU" sz="280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Тебу</a:t>
            </a: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де </a:t>
            </a:r>
            <a:r>
              <a:rPr lang="ru-RU" sz="28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Мариньи</a:t>
            </a:r>
            <a:endParaRPr lang="ru-RU" sz="2800" dirty="0">
              <a:solidFill>
                <a:srgbClr val="7030A0"/>
              </a:solidFill>
            </a:endParaRPr>
          </a:p>
          <a:p>
            <a:pPr>
              <a:spcAft>
                <a:spcPts val="400"/>
              </a:spcAft>
            </a:pPr>
            <a:endParaRPr lang="ru-RU" sz="32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400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                                                                    </a:t>
            </a:r>
            <a:endParaRPr lang="ru-RU" sz="32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400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427004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55576" y="620688"/>
            <a:ext cx="7416824" cy="665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400"/>
              </a:spcAft>
            </a:pP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   «</a:t>
            </a:r>
            <a:r>
              <a:rPr lang="ru-RU" sz="28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Абдзэхэ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бзылъфыгъэхэм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1эпэ1эсэныгъэшхо </a:t>
            </a:r>
            <a:r>
              <a:rPr lang="ru-RU" sz="28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ахэлъэу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дышъэ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ык1и </a:t>
            </a:r>
            <a:r>
              <a:rPr lang="ru-RU" sz="28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тыжьын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хэдык1хэр аш1ых, </a:t>
            </a:r>
            <a:r>
              <a:rPr lang="ru-RU" sz="28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анахьэу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ахэм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8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сурэт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8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жъгъэй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8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дахэхэр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зытыраш1ыхьэхэрэр </a:t>
            </a:r>
            <a:r>
              <a:rPr lang="ru-RU" sz="28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къэтэбэ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ык1и </a:t>
            </a:r>
            <a:r>
              <a:rPr lang="ru-RU" sz="28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щыухьэ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пэ1о ц1ык1ухэу, </a:t>
            </a:r>
            <a:r>
              <a:rPr lang="ru-RU" sz="28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пшъашъэхэм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8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ащыгъыхэр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ары</a:t>
            </a: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.»</a:t>
            </a:r>
          </a:p>
          <a:p>
            <a:pPr>
              <a:lnSpc>
                <a:spcPct val="200000"/>
              </a:lnSpc>
              <a:spcAft>
                <a:spcPts val="400"/>
              </a:spcAft>
            </a:pP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                              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А.Н. Дьячков - Тарасов                                                       </a:t>
            </a:r>
            <a:endParaRPr lang="ru-RU" sz="28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200000"/>
              </a:lnSpc>
              <a:spcAft>
                <a:spcPts val="40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59742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420888"/>
            <a:ext cx="763284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7030A0"/>
                </a:solidFill>
              </a:rPr>
              <a:t>  Юрий </a:t>
            </a:r>
            <a:r>
              <a:rPr lang="ru-RU" sz="3200" b="1" dirty="0" err="1" smtClean="0">
                <a:solidFill>
                  <a:srgbClr val="7030A0"/>
                </a:solidFill>
              </a:rPr>
              <a:t>Сташ</a:t>
            </a:r>
            <a:r>
              <a:rPr lang="ru-RU" sz="3200" b="1" dirty="0" smtClean="0">
                <a:solidFill>
                  <a:srgbClr val="7030A0"/>
                </a:solidFill>
              </a:rPr>
              <a:t> – первый национальный </a:t>
            </a:r>
            <a:r>
              <a:rPr lang="ru-RU" sz="3200" b="1" dirty="0" err="1" smtClean="0">
                <a:solidFill>
                  <a:srgbClr val="7030A0"/>
                </a:solidFill>
              </a:rPr>
              <a:t>кутюрье</a:t>
            </a:r>
            <a:r>
              <a:rPr lang="ru-RU" sz="3200" b="1" dirty="0" smtClean="0">
                <a:solidFill>
                  <a:srgbClr val="7030A0"/>
                </a:solidFill>
              </a:rPr>
              <a:t> Адыгеи. Он возрождает огромный пласт традиционного художественного ремесла черкесов – золотое шитье, аппликацию и плетение.</a:t>
            </a:r>
          </a:p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7030A0"/>
                </a:solidFill>
              </a:rPr>
              <a:t>   Художник синтезирует в своем творчестве традиционное и новаторское искусство, мифы и реальность.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980728"/>
            <a:ext cx="56534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Закройщик из </a:t>
            </a:r>
            <a:r>
              <a:rPr lang="ru-RU" sz="4400" b="1" dirty="0" err="1" smtClean="0">
                <a:solidFill>
                  <a:srgbClr val="7030A0"/>
                </a:solidFill>
              </a:rPr>
              <a:t>Габукая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04664"/>
            <a:ext cx="5075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3333FF"/>
                </a:solidFill>
              </a:rPr>
              <a:t>Модельер Юрий </a:t>
            </a:r>
            <a:r>
              <a:rPr lang="ru-RU" sz="4000" b="1" dirty="0" err="1" smtClean="0">
                <a:solidFill>
                  <a:srgbClr val="3333FF"/>
                </a:solidFill>
              </a:rPr>
              <a:t>Сташ</a:t>
            </a:r>
            <a:endParaRPr lang="ru-RU" sz="4000" dirty="0"/>
          </a:p>
        </p:txBody>
      </p:sp>
      <p:pic>
        <p:nvPicPr>
          <p:cNvPr id="3" name="Picture 7" descr="115_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767513" cy="50831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8"/>
            <a:ext cx="5338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3333FF"/>
                </a:solidFill>
              </a:rPr>
              <a:t>Адыгейский мужской костюм</a:t>
            </a:r>
            <a:endParaRPr lang="ru-RU" sz="3200" dirty="0"/>
          </a:p>
        </p:txBody>
      </p:sp>
      <p:pic>
        <p:nvPicPr>
          <p:cNvPr id="3" name="Picture 4" descr="115_Fot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841625" cy="4392612"/>
          </a:xfrm>
          <a:prstGeom prst="rect">
            <a:avLst/>
          </a:prstGeom>
          <a:noFill/>
        </p:spPr>
      </p:pic>
      <p:pic>
        <p:nvPicPr>
          <p:cNvPr id="4" name="Picture 5" descr="115_Fot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962150"/>
            <a:ext cx="2576512" cy="4895850"/>
          </a:xfrm>
          <a:prstGeom prst="rect">
            <a:avLst/>
          </a:prstGeom>
          <a:noFill/>
        </p:spPr>
      </p:pic>
      <p:pic>
        <p:nvPicPr>
          <p:cNvPr id="5" name="Picture 6" descr="115_Fo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484784"/>
            <a:ext cx="2689225" cy="45354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54868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Сокровища курганов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3" name="Picture 7" descr="115_Fo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4537075" cy="45354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64088" y="2132856"/>
            <a:ext cx="3096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Когда руки подняты, то мы видим сокровища курганов Адыгеи.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Такой головной убор носили 4000 лет тому назад.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04664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Птица «Утренняя заря»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Picture 4" descr="115_Fot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6752"/>
            <a:ext cx="3740150" cy="52862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77281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  Символизирует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   собой красоту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    для человека,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      добрые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     начинания.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15_Fo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3743325" cy="49958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6206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Национальный     костюм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20486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Женский костюм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богато украшен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 адыгейским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национальным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  орнаментом.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oda1_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1040"/>
            <a:ext cx="4275138" cy="65169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2492896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Когда девушка поднимает руки, она превращается в зеленое дерево. поворачиваясь черной спиной- предупреждает о том, что надо беречь природу.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   Зеленый   мир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1052736"/>
            <a:ext cx="66247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400"/>
              </a:spcAft>
            </a:pPr>
            <a:r>
              <a:rPr lang="ru-RU" sz="44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16" dir="5400000" sy="-100000" algn="bl"/>
                </a:effectLst>
                <a:latin typeface="Calibri"/>
                <a:ea typeface="Calibri"/>
                <a:cs typeface="Times New Roman"/>
              </a:rPr>
              <a:t>     </a:t>
            </a:r>
            <a:r>
              <a:rPr lang="ru-RU" sz="88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16" dir="5400000" sy="-100000" algn="bl"/>
                </a:effectLst>
                <a:latin typeface="Calibri"/>
                <a:ea typeface="Calibri"/>
                <a:cs typeface="Times New Roman"/>
              </a:rPr>
              <a:t>Спасибо </a:t>
            </a:r>
          </a:p>
          <a:p>
            <a:pPr lvl="0">
              <a:spcAft>
                <a:spcPts val="400"/>
              </a:spcAft>
            </a:pPr>
            <a:r>
              <a:rPr lang="ru-RU" sz="88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16" dir="5400000" sy="-100000" algn="bl"/>
                </a:effectLst>
                <a:latin typeface="Calibri"/>
                <a:ea typeface="Calibri"/>
                <a:cs typeface="Times New Roman"/>
              </a:rPr>
              <a:t>         За</a:t>
            </a:r>
          </a:p>
          <a:p>
            <a:pPr lvl="0">
              <a:spcAft>
                <a:spcPts val="400"/>
              </a:spcAft>
            </a:pPr>
            <a:r>
              <a:rPr lang="ru-RU" sz="44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16" dir="5400000" sy="-100000" algn="bl"/>
                </a:effectLst>
                <a:latin typeface="Calibri"/>
                <a:ea typeface="Calibri"/>
                <a:cs typeface="Times New Roman"/>
              </a:rPr>
              <a:t>    </a:t>
            </a:r>
            <a:r>
              <a:rPr lang="ru-RU" sz="88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16" dir="5400000" sy="-100000" algn="bl"/>
                </a:effectLst>
                <a:latin typeface="Calibri"/>
                <a:ea typeface="Calibri"/>
                <a:cs typeface="Times New Roman"/>
              </a:rPr>
              <a:t>внимание!</a:t>
            </a:r>
            <a:endParaRPr lang="ru-RU" sz="8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6699193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3-fashiony.ru/pic/history/pic/62394/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142984"/>
            <a:ext cx="5456648" cy="4594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13400806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66843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Verdana"/>
                <a:ea typeface="Times New Roman"/>
                <a:cs typeface="Tahoma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Verdana"/>
                <a:ea typeface="Times New Roman"/>
                <a:cs typeface="Tahoma"/>
              </a:rPr>
              <a:t>     </a:t>
            </a:r>
            <a:r>
              <a:rPr lang="ru-RU" sz="2000" b="1" dirty="0" err="1" smtClean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Саер</a:t>
            </a:r>
            <a:r>
              <a:rPr lang="ru-RU" sz="2000" b="1" dirty="0" smtClean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дышъэ</a:t>
            </a:r>
            <a:r>
              <a:rPr lang="ru-RU" sz="20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идагъэхэр</a:t>
            </a:r>
            <a:r>
              <a:rPr lang="ru-RU" sz="20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и1эу </a:t>
            </a:r>
            <a:r>
              <a:rPr lang="ru-RU" sz="20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данэм</a:t>
            </a:r>
            <a:r>
              <a:rPr lang="ru-RU" sz="20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къэтабэм</a:t>
            </a:r>
            <a:r>
              <a:rPr lang="ru-RU" sz="20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е </a:t>
            </a:r>
            <a:r>
              <a:rPr lang="ru-RU" sz="20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парчам</a:t>
            </a:r>
            <a:r>
              <a:rPr lang="ru-RU" sz="20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–</a:t>
            </a:r>
            <a:r>
              <a:rPr lang="ru-RU" sz="20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дышъэрэ</a:t>
            </a:r>
            <a:r>
              <a:rPr lang="ru-RU" sz="20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тыжьынрэ</a:t>
            </a:r>
            <a:r>
              <a:rPr lang="ru-RU" sz="20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зыхэшъэгъэ</a:t>
            </a:r>
            <a:r>
              <a:rPr lang="ru-RU" sz="20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дэнэ</a:t>
            </a:r>
            <a:r>
              <a:rPr lang="ru-RU" sz="20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шэк1 1ужъум ахаш1ык1ы. </a:t>
            </a:r>
            <a:r>
              <a:rPr lang="ru-RU" sz="20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Лъэдакъэм</a:t>
            </a:r>
            <a:r>
              <a:rPr lang="ru-RU" sz="20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нэсэу</a:t>
            </a:r>
            <a:r>
              <a:rPr lang="ru-RU" sz="20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къырат1упщэхы.</a:t>
            </a:r>
          </a:p>
          <a:p>
            <a:endParaRPr lang="ru-RU" sz="2000" b="1" dirty="0">
              <a:solidFill>
                <a:srgbClr val="7030A0"/>
              </a:solidFill>
              <a:latin typeface="Verdana"/>
              <a:ea typeface="Times New Roman"/>
              <a:cs typeface="Tahoma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Джэнак1эхэр ыгупэк1э зэгок1ых. </a:t>
            </a:r>
            <a:r>
              <a:rPr lang="ru-RU" sz="20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Ыбгъэ</a:t>
            </a:r>
            <a:r>
              <a:rPr lang="ru-RU" sz="20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зэхохыгъэ</a:t>
            </a:r>
            <a:r>
              <a:rPr lang="ru-RU" sz="20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, ыбгык1э чы1ук1э, е </a:t>
            </a:r>
            <a:r>
              <a:rPr lang="ru-RU" sz="20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къанцу</a:t>
            </a:r>
            <a:r>
              <a:rPr lang="ru-RU" sz="20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зыт1ущк1э гъэупк1эпк1агъэ. 1эгъуапэхэр к1ыхьэх, 1энтэгъупэм пэч1ынат1эу ык1ы1ук1э </a:t>
            </a:r>
            <a:r>
              <a:rPr lang="ru-RU" sz="20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пыдагъэх</a:t>
            </a:r>
            <a:r>
              <a:rPr lang="ru-RU" sz="20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дышъэ</a:t>
            </a:r>
            <a:r>
              <a:rPr lang="ru-RU" sz="20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идагъэхэр</a:t>
            </a:r>
            <a:r>
              <a:rPr lang="ru-RU" sz="20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зи1э 1энцогъу к1ыхьэхэр. </a:t>
            </a:r>
            <a:r>
              <a:rPr lang="ru-RU" sz="2000" b="1" dirty="0" err="1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Гъопэ</a:t>
            </a:r>
            <a:r>
              <a:rPr lang="ru-RU" sz="2000" b="1" dirty="0">
                <a:solidFill>
                  <a:srgbClr val="7030A0"/>
                </a:solidFill>
                <a:latin typeface="Verdana"/>
                <a:ea typeface="Times New Roman"/>
                <a:cs typeface="Tahoma"/>
              </a:rPr>
              <a:t> к1ыхьэхэр 1эмэ къяфызэк1ыгъэх.  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980989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928670"/>
            <a:ext cx="2786082" cy="452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071546"/>
            <a:ext cx="2644046" cy="435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1841192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214422"/>
            <a:ext cx="5826542" cy="438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54157650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714356"/>
            <a:ext cx="3141034" cy="559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714356"/>
            <a:ext cx="3382095" cy="557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0797571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785794"/>
            <a:ext cx="3485849" cy="545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785794"/>
            <a:ext cx="3357586" cy="552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7580671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642918"/>
            <a:ext cx="3379246" cy="560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94" y="642918"/>
            <a:ext cx="3372133" cy="564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0284429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454</Words>
  <Application>Microsoft Office PowerPoint</Application>
  <PresentationFormat>Экран (4:3)</PresentationFormat>
  <Paragraphs>67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5er</dc:creator>
  <cp:lastModifiedBy>Хазерталь</cp:lastModifiedBy>
  <cp:revision>29</cp:revision>
  <dcterms:created xsi:type="dcterms:W3CDTF">2014-09-27T09:24:41Z</dcterms:created>
  <dcterms:modified xsi:type="dcterms:W3CDTF">2014-11-04T18:44:29Z</dcterms:modified>
</cp:coreProperties>
</file>