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D84AE6-E4A8-4BB8-95D1-8F81C2BB24E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030680-F497-4146-9F27-4B62D0D5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Игрушки</a:t>
            </a:r>
            <a:br>
              <a:rPr lang="ru-RU" dirty="0" smtClean="0"/>
            </a:br>
            <a:r>
              <a:rPr lang="ru-RU" sz="3200" dirty="0" smtClean="0"/>
              <a:t>( по стихам А.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Автор составитель: Александрова Л. В.</a:t>
            </a:r>
            <a:endParaRPr lang="ru-RU" sz="2000" dirty="0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2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Спать пора! Уснул бычок,</a:t>
            </a:r>
          </a:p>
          <a:p>
            <a:r>
              <a:rPr lang="ru-RU" sz="3600" dirty="0" smtClean="0"/>
              <a:t>Лег в кроватку на бочок.</a:t>
            </a:r>
          </a:p>
          <a:p>
            <a:r>
              <a:rPr lang="ru-RU" sz="3600" dirty="0" smtClean="0"/>
              <a:t>Только слон не хочет спать.</a:t>
            </a:r>
          </a:p>
          <a:p>
            <a:r>
              <a:rPr lang="ru-RU" sz="3600" dirty="0" smtClean="0"/>
              <a:t>Головой качает слон,</a:t>
            </a:r>
          </a:p>
          <a:p>
            <a:r>
              <a:rPr lang="ru-RU" sz="3600" dirty="0" smtClean="0"/>
              <a:t>Он слонихе шлет поклон.</a:t>
            </a:r>
          </a:p>
          <a:p>
            <a:r>
              <a:rPr lang="ru-RU" sz="3600" i="1" dirty="0" smtClean="0">
                <a:solidFill>
                  <a:schemeClr val="accent3"/>
                </a:solidFill>
              </a:rPr>
              <a:t>Колыбельная песня «Баю»</a:t>
            </a:r>
            <a:endParaRPr lang="ru-RU" sz="36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2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Нет, напрасно мы решили</a:t>
            </a:r>
          </a:p>
          <a:p>
            <a:r>
              <a:rPr lang="ru-RU" sz="4000" dirty="0" smtClean="0"/>
              <a:t>Прокатить кота в машине:</a:t>
            </a:r>
          </a:p>
          <a:p>
            <a:r>
              <a:rPr lang="ru-RU" sz="4000" dirty="0" smtClean="0"/>
              <a:t>Кот кататься не привык – </a:t>
            </a:r>
          </a:p>
          <a:p>
            <a:r>
              <a:rPr lang="ru-RU" sz="4000" dirty="0" smtClean="0"/>
              <a:t>Опрокинул грузовик.</a:t>
            </a:r>
          </a:p>
          <a:p>
            <a:r>
              <a:rPr lang="ru-RU" sz="4000" i="1" dirty="0" smtClean="0">
                <a:solidFill>
                  <a:schemeClr val="tx2"/>
                </a:solidFill>
              </a:rPr>
              <a:t>Танец « С платочками</a:t>
            </a:r>
            <a:r>
              <a:rPr lang="ru-RU" i="1" dirty="0" smtClean="0">
                <a:solidFill>
                  <a:schemeClr val="tx2"/>
                </a:solidFill>
              </a:rPr>
              <a:t>»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2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Самолет построим сами,</a:t>
            </a:r>
          </a:p>
          <a:p>
            <a:r>
              <a:rPr lang="ru-RU" sz="4000" dirty="0" smtClean="0"/>
              <a:t>Понесемся над лесами,</a:t>
            </a:r>
          </a:p>
          <a:p>
            <a:r>
              <a:rPr lang="ru-RU" sz="4000" dirty="0" smtClean="0"/>
              <a:t>Понесемся над лесами.</a:t>
            </a:r>
          </a:p>
          <a:p>
            <a:r>
              <a:rPr lang="ru-RU" sz="4000" dirty="0" smtClean="0"/>
              <a:t>А потом вернемся к маме.</a:t>
            </a:r>
          </a:p>
          <a:p>
            <a:r>
              <a:rPr lang="ru-RU" sz="4000" i="1" dirty="0" smtClean="0">
                <a:solidFill>
                  <a:schemeClr val="accent3"/>
                </a:solidFill>
              </a:rPr>
              <a:t>Игра « Самолет»</a:t>
            </a:r>
            <a:endParaRPr lang="ru-RU" sz="40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2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Мячик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Наша Таня громко плачет:</a:t>
            </a:r>
          </a:p>
          <a:p>
            <a:r>
              <a:rPr lang="ru-RU" sz="4000" dirty="0" smtClean="0"/>
              <a:t>Уронила в речку мячик.</a:t>
            </a:r>
          </a:p>
          <a:p>
            <a:r>
              <a:rPr lang="ru-RU" sz="4000" dirty="0" smtClean="0"/>
              <a:t>- Тише, Танечка, не плачь:</a:t>
            </a:r>
          </a:p>
          <a:p>
            <a:r>
              <a:rPr lang="ru-RU" sz="4000" dirty="0" smtClean="0"/>
              <a:t>Не утонет в речке мяч.</a:t>
            </a:r>
          </a:p>
          <a:p>
            <a:r>
              <a:rPr lang="ru-RU" sz="4000" i="1" dirty="0" smtClean="0">
                <a:solidFill>
                  <a:schemeClr val="accent2"/>
                </a:solidFill>
              </a:rPr>
              <a:t>Игра « Мячик»</a:t>
            </a:r>
            <a:endParaRPr lang="ru-RU" sz="4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2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</a:t>
            </a:r>
            <a:r>
              <a:rPr lang="ru-RU" sz="2200" dirty="0" smtClean="0"/>
              <a:t>Сформировать у детей представление о творчестве А. </a:t>
            </a:r>
            <a:r>
              <a:rPr lang="ru-RU" sz="2200" dirty="0" err="1" smtClean="0"/>
              <a:t>Барто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Задачи:</a:t>
            </a:r>
          </a:p>
          <a:p>
            <a:r>
              <a:rPr lang="ru-RU" dirty="0" smtClean="0"/>
              <a:t>1.развить мелкую моторику рук детей.</a:t>
            </a:r>
          </a:p>
          <a:p>
            <a:r>
              <a:rPr lang="ru-RU" dirty="0" smtClean="0"/>
              <a:t>2.обогащать словарный запас детей, добиваясь четкого произношения слов.</a:t>
            </a:r>
          </a:p>
          <a:p>
            <a:r>
              <a:rPr lang="ru-RU" dirty="0" smtClean="0"/>
              <a:t>3. учить различать отдельные черты литературного персонажа, изображать их с помощью мимики и жестов.</a:t>
            </a:r>
          </a:p>
          <a:p>
            <a:r>
              <a:rPr lang="ru-RU" dirty="0" smtClean="0"/>
              <a:t>4.учить самостоятельно придумывать самостоятельные движения для кукол и игрушек.</a:t>
            </a:r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Я люблю свою лошадку,</a:t>
            </a:r>
          </a:p>
          <a:p>
            <a:r>
              <a:rPr lang="ru-RU" sz="4000" dirty="0" smtClean="0"/>
              <a:t>Причешу ей шерстку гладко.</a:t>
            </a:r>
          </a:p>
          <a:p>
            <a:r>
              <a:rPr lang="ru-RU" sz="4000" dirty="0" smtClean="0"/>
              <a:t>Гребешком приглажу хвостик</a:t>
            </a:r>
          </a:p>
          <a:p>
            <a:r>
              <a:rPr lang="ru-RU" sz="4000" dirty="0" smtClean="0"/>
              <a:t>И верхом поеду в гости.</a:t>
            </a:r>
            <a:endParaRPr lang="ru-RU" sz="4000" dirty="0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962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Мишка.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Уронили мишку на пол,</a:t>
            </a:r>
          </a:p>
          <a:p>
            <a:r>
              <a:rPr lang="ru-RU" sz="3200" dirty="0" smtClean="0"/>
              <a:t>Оторвали мишке лапу.</a:t>
            </a:r>
          </a:p>
          <a:p>
            <a:r>
              <a:rPr lang="ru-RU" sz="3200" dirty="0" smtClean="0"/>
              <a:t>Все равно его не брошу – </a:t>
            </a:r>
          </a:p>
          <a:p>
            <a:r>
              <a:rPr lang="ru-RU" sz="3200" dirty="0" smtClean="0"/>
              <a:t>Потому что он хороший.</a:t>
            </a:r>
          </a:p>
          <a:p>
            <a:endParaRPr lang="ru-RU" sz="3200" dirty="0" smtClean="0"/>
          </a:p>
          <a:p>
            <a:r>
              <a:rPr lang="ru-RU" sz="3200" i="1" dirty="0" smtClean="0">
                <a:solidFill>
                  <a:schemeClr val="accent5"/>
                </a:solidFill>
              </a:rPr>
              <a:t>Песня «Про мишку».</a:t>
            </a:r>
            <a:endParaRPr lang="ru-RU" sz="3200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2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Зайка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 дождем остался зайка.</a:t>
            </a:r>
          </a:p>
          <a:p>
            <a:r>
              <a:rPr lang="ru-RU" sz="3600" dirty="0" smtClean="0"/>
              <a:t>Со скамейки слезть не мог,</a:t>
            </a:r>
          </a:p>
          <a:p>
            <a:r>
              <a:rPr lang="ru-RU" sz="3600" dirty="0" smtClean="0"/>
              <a:t>Весь до ниточки промок.</a:t>
            </a:r>
          </a:p>
          <a:p>
            <a:r>
              <a:rPr lang="ru-RU" sz="3600" dirty="0" smtClean="0"/>
              <a:t>Зайку бросила хозяйка, - </a:t>
            </a:r>
          </a:p>
          <a:p>
            <a:r>
              <a:rPr lang="ru-RU" sz="3600" i="1" dirty="0" smtClean="0">
                <a:solidFill>
                  <a:schemeClr val="accent3"/>
                </a:solidFill>
              </a:rPr>
              <a:t>Танец «дуда»</a:t>
            </a:r>
            <a:endParaRPr lang="ru-RU" sz="36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2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Козленок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 меня живет козленок,</a:t>
            </a:r>
          </a:p>
          <a:p>
            <a:r>
              <a:rPr lang="ru-RU" sz="3600" dirty="0" smtClean="0"/>
              <a:t>Я сама его пасу.</a:t>
            </a:r>
          </a:p>
          <a:p>
            <a:r>
              <a:rPr lang="ru-RU" sz="3600" dirty="0" smtClean="0"/>
              <a:t>Я козленка в сад зеленый</a:t>
            </a:r>
          </a:p>
          <a:p>
            <a:r>
              <a:rPr lang="ru-RU" sz="3600" dirty="0" smtClean="0"/>
              <a:t>Рано утром отнесу.</a:t>
            </a:r>
          </a:p>
          <a:p>
            <a:r>
              <a:rPr lang="ru-RU" sz="3600" dirty="0" smtClean="0"/>
              <a:t>Он заблудится в саду – </a:t>
            </a:r>
          </a:p>
          <a:p>
            <a:r>
              <a:rPr lang="ru-RU" sz="3600" dirty="0" smtClean="0"/>
              <a:t>Я в траве его найду!</a:t>
            </a:r>
            <a:endParaRPr lang="ru-RU" sz="3600" dirty="0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277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Игрушки ( по стихам А. Барто)</vt:lpstr>
      <vt:lpstr>Цель: Сформировать у детей представление о творчестве А. Барто.</vt:lpstr>
      <vt:lpstr>Лошадка</vt:lpstr>
      <vt:lpstr>Слайд 4</vt:lpstr>
      <vt:lpstr>   Мишка. </vt:lpstr>
      <vt:lpstr>Слайд 6</vt:lpstr>
      <vt:lpstr>Зайка </vt:lpstr>
      <vt:lpstr>Слайд 8</vt:lpstr>
      <vt:lpstr>Козленок </vt:lpstr>
      <vt:lpstr>Слайд 10</vt:lpstr>
      <vt:lpstr>Слон </vt:lpstr>
      <vt:lpstr>Слайд 12</vt:lpstr>
      <vt:lpstr>Грузовик</vt:lpstr>
      <vt:lpstr>Слайд 14</vt:lpstr>
      <vt:lpstr>Самолет</vt:lpstr>
      <vt:lpstr>Слайд 16</vt:lpstr>
      <vt:lpstr>Мячик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Тема «Игрушки»(по стихам А. Б0</dc:title>
  <dc:creator>lenapishet@ya.ru</dc:creator>
  <cp:lastModifiedBy>lenapishet@ya.ru</cp:lastModifiedBy>
  <cp:revision>29</cp:revision>
  <dcterms:created xsi:type="dcterms:W3CDTF">2014-02-05T09:08:55Z</dcterms:created>
  <dcterms:modified xsi:type="dcterms:W3CDTF">2014-11-07T10:06:37Z</dcterms:modified>
</cp:coreProperties>
</file>