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0BAFB51-3E22-4112-AFA4-5DDD17D18CBE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8F24B7-9922-485B-85A7-F6C80D8825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BAFB51-3E22-4112-AFA4-5DDD17D18CBE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8F24B7-9922-485B-85A7-F6C80D882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BAFB51-3E22-4112-AFA4-5DDD17D18CBE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8F24B7-9922-485B-85A7-F6C80D882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BAFB51-3E22-4112-AFA4-5DDD17D18CBE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8F24B7-9922-485B-85A7-F6C80D882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0BAFB51-3E22-4112-AFA4-5DDD17D18CBE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8F24B7-9922-485B-85A7-F6C80D8825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BAFB51-3E22-4112-AFA4-5DDD17D18CBE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8F24B7-9922-485B-85A7-F6C80D8825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BAFB51-3E22-4112-AFA4-5DDD17D18CBE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8F24B7-9922-485B-85A7-F6C80D882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BAFB51-3E22-4112-AFA4-5DDD17D18CBE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8F24B7-9922-485B-85A7-F6C80D8825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BAFB51-3E22-4112-AFA4-5DDD17D18CBE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8F24B7-9922-485B-85A7-F6C80D882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0BAFB51-3E22-4112-AFA4-5DDD17D18CBE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8F24B7-9922-485B-85A7-F6C80D8825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0BAFB51-3E22-4112-AFA4-5DDD17D18CBE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8F24B7-9922-485B-85A7-F6C80D8825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0BAFB51-3E22-4112-AFA4-5DDD17D18CBE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8F24B7-9922-485B-85A7-F6C80D8825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5357849"/>
          </a:xfrm>
        </p:spPr>
        <p:txBody>
          <a:bodyPr>
            <a:normAutofit/>
          </a:bodyPr>
          <a:lstStyle/>
          <a:p>
            <a:pPr algn="l"/>
            <a:r>
              <a:rPr lang="ru-RU" b="1" dirty="0" err="1" smtClean="0">
                <a:solidFill>
                  <a:schemeClr val="tx1"/>
                </a:solidFill>
              </a:rPr>
              <a:t>Урочы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тем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œ: </a:t>
            </a:r>
            <a:r>
              <a:rPr lang="ru-RU" b="1" dirty="0" err="1" smtClean="0">
                <a:solidFill>
                  <a:srgbClr val="FF0000"/>
                </a:solidFill>
              </a:rPr>
              <a:t>«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Адœймаджы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ном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хœссын стыр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бœрн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 !"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Дзесты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Куыдзœджы уацау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Фœндагсар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Уастырджи»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мœ гœсгœ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8229600" cy="4357718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Фœндаджы нысаниуœг уацмысы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Æ.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Дзаххойы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этикон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фœдзœхстытœ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err="1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Б.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Сœргонды дыууœ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нысаниуœджы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.Фыссаджы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ахаст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йœ хъайтармœ,мах ахаст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715404" cy="614364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Гуыргœ чи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ракœны,уый мœлгœ дœр кœны,уœдœ куыд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.Искœд мœнмœ дœр œрцœудзœн уыцы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рад,œмœ дын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зœгъын: ацы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комы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мœ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ном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нœ фехъуыста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ахœм лœг нœй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Æмœ фидарœй мœ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бон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зœгъын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у …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адœмœй иу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дœр афтœ нœ зœгъдзœн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œгайты-ма ныммарди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!»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Гъе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ныр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дœ хорзœхœй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œрмœст уый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дœр œгъгъœд нœу адœймагœн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?»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Дзаххо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928670"/>
            <a:ext cx="4186238" cy="2417794"/>
          </a:xfrm>
        </p:spPr>
        <p:txBody>
          <a:bodyPr>
            <a:normAutofit/>
          </a:bodyPr>
          <a:lstStyle/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Фœндагсар Уастырджи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All Users\Документы\Мои рисунки\мадина 3 01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8053" t="42129" r="18529" b="30887"/>
          <a:stretch>
            <a:fillRect/>
          </a:stretch>
        </p:blipFill>
        <p:spPr bwMode="auto">
          <a:xfrm rot="5400000">
            <a:off x="4024698" y="1690286"/>
            <a:ext cx="5572163" cy="40489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17</TotalTime>
  <Words>78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Литейная</vt:lpstr>
      <vt:lpstr>Урочы темœ: «Адœймаджы ном хœссын стыр бœрн у !"  Дзесты Куыдзœджы уацау «Фœндагсар Уастырджи»-мœ гœсгœ </vt:lpstr>
      <vt:lpstr>А .Фœндаджы нысаниуœг уацмысы  Æ. Дзаххойы этикон фœдзœхстытœ  Б.Сœргонды дыууœ нысаниуœджы. В.Фыссаджы ахаст йœ хъайтармœ,мах ахаст. </vt:lpstr>
      <vt:lpstr>« Гуыргœ чи ракœны,уый мœлгœ дœр кœны,уœдœ куыд .Искœд мœнмœ дœр œрцœудзœн уыцы рад,œмœ дын зœгъын: ацы комы мœ ном чи нœ фехъуыста ахœм лœг нœй .Æмœ фидарœй мœ бон зœгъын у …адœмœй иу дœр афтœ нœ зœгъдзœн: «œгайты-ма ныммарди!»Гъе ныр, дœ хорзœхœй,œрмœст уый дœр œгъгъœд нœу адœймагœн?» Дзаххо</vt:lpstr>
      <vt:lpstr>«Фœндагсар Уастырджи»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"Адœймаджы ном хœссын стыр бœрн у !"  Дзесты Куыдзœджы уацау «Фœндагсар Уастырджи»-мœ гœсгœ </dc:title>
  <dc:creator>fujitsu</dc:creator>
  <cp:lastModifiedBy>fujitsu</cp:lastModifiedBy>
  <cp:revision>3</cp:revision>
  <dcterms:created xsi:type="dcterms:W3CDTF">2013-02-06T21:11:23Z</dcterms:created>
  <dcterms:modified xsi:type="dcterms:W3CDTF">2013-02-06T21:42:24Z</dcterms:modified>
</cp:coreProperties>
</file>