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hkolazhizni.ru/img/content/i98/98404_or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01028" cy="785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Как помочь ребёнку в учёбе?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6400800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Рекомендации родителям</a:t>
            </a:r>
            <a:endParaRPr lang="ru-RU" sz="2800" dirty="0"/>
          </a:p>
        </p:txBody>
      </p:sp>
      <p:pic>
        <p:nvPicPr>
          <p:cNvPr id="5" name="Рисунок 4" descr="http://shkolazhizni.ru/img/content/i98/98404_medium.jpg">
            <a:hlinkClick r:id="rId2" tooltip="&quot;::littleny,  Shutterstock.com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000240"/>
            <a:ext cx="5524524" cy="359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00562" y="5715016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учитель русского языка и литературы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Шлапак Татьяна Николаевна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Возможные причины школьной неуспеваемости: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ребёнка не сформирована мотивация к учению;</a:t>
            </a:r>
          </a:p>
          <a:p>
            <a:r>
              <a:rPr lang="ru-RU" dirty="0" smtClean="0"/>
              <a:t>Он не владеет способами и приёмами учебной деятельности;</a:t>
            </a:r>
          </a:p>
          <a:p>
            <a:r>
              <a:rPr lang="ru-RU" dirty="0" smtClean="0"/>
              <a:t>Не сформированы психические процессы: мышление, внимание, память;</a:t>
            </a:r>
          </a:p>
          <a:p>
            <a:r>
              <a:rPr lang="ru-RU" dirty="0" smtClean="0"/>
              <a:t>Преобладает авторитарный стиль родительского воспитания в семье или обучения в школе.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77238" cy="35719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Причины снижения успеваемости учащихся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Рекомендации родителям: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Постарайтесь создать условия, облегчающие учёбу ребёнка;</a:t>
            </a:r>
          </a:p>
          <a:p>
            <a:r>
              <a:rPr lang="ru-RU" b="1" dirty="0" smtClean="0"/>
              <a:t>Слушайте своего ребёнка;</a:t>
            </a:r>
          </a:p>
          <a:p>
            <a:r>
              <a:rPr lang="ru-RU" b="1" dirty="0" smtClean="0"/>
              <a:t>Регулярно знакомьтесь с расписанием уроков, для контроля и оказания возможной помощи;</a:t>
            </a:r>
          </a:p>
          <a:p>
            <a:r>
              <a:rPr lang="ru-RU" b="1" dirty="0" smtClean="0"/>
              <a:t>Делитесь своими знаниями с детьми;</a:t>
            </a:r>
          </a:p>
          <a:p>
            <a:r>
              <a:rPr lang="ru-RU" b="1" dirty="0" smtClean="0"/>
              <a:t>Помогите сделать свободное время ребёнка содержательным;</a:t>
            </a:r>
          </a:p>
          <a:p>
            <a:r>
              <a:rPr lang="ru-RU" b="1" dirty="0" smtClean="0"/>
              <a:t>Не сравнивайте его с другими детьми и их успехами;</a:t>
            </a:r>
          </a:p>
          <a:p>
            <a:r>
              <a:rPr lang="ru-RU" b="1" dirty="0" smtClean="0"/>
              <a:t>Используйте позитивный опыт ваших родителей и знакомых.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471490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Как </a:t>
            </a:r>
            <a:r>
              <a:rPr lang="ru-RU" sz="4000" b="1" dirty="0" smtClean="0"/>
              <a:t>помочь ребёнку справиться с трудностями в </a:t>
            </a:r>
            <a:r>
              <a:rPr lang="ru-RU" sz="4000" b="1" dirty="0" smtClean="0"/>
              <a:t>учёбе</a:t>
            </a:r>
            <a:r>
              <a:rPr lang="en-US" sz="4000" b="1" dirty="0" smtClean="0"/>
              <a:t>?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Выяснить </a:t>
            </a:r>
            <a:r>
              <a:rPr lang="ru-RU" sz="4000" dirty="0" smtClean="0"/>
              <a:t>какие предметы даются сложнее всего.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</a:t>
            </a:r>
            <a:r>
              <a:rPr lang="ru-RU" sz="4000" dirty="0" smtClean="0"/>
              <a:t>Объяснить, </a:t>
            </a:r>
            <a:r>
              <a:rPr lang="ru-RU" sz="4000" dirty="0" smtClean="0"/>
              <a:t>что требования к нему </a:t>
            </a:r>
            <a:r>
              <a:rPr lang="ru-RU" sz="4000" dirty="0" smtClean="0"/>
              <a:t>возросли и педагоги оценивают его по новым критериям.</a:t>
            </a:r>
            <a:br>
              <a:rPr lang="ru-RU" sz="4000" dirty="0" smtClean="0"/>
            </a:br>
            <a:r>
              <a:rPr lang="ru-RU" sz="4000" dirty="0" smtClean="0"/>
              <a:t>- Проанализировать замечания, которые делают педагоги и сформулировать новые параметры оценки успеваемости.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126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Как помочь ребёнку в учёбе?</vt:lpstr>
      <vt:lpstr>Возможные причины школьной неуспеваемости:</vt:lpstr>
      <vt:lpstr>Причины снижения успеваемости учащихся</vt:lpstr>
      <vt:lpstr>Рекомендации родителям:</vt:lpstr>
      <vt:lpstr>            Как помочь ребёнку справиться с трудностями в учёбе? - Выяснить какие предметы даются сложнее всего.  - Объяснить, что требования к нему возросли и педагоги оценивают его по новым критериям. - Проанализировать замечания, которые делают педагоги и сформулировать новые параметры оценки успеваемости.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ребёнку в учёбе?</dc:title>
  <cp:lastModifiedBy>Kab26_2</cp:lastModifiedBy>
  <cp:revision>14</cp:revision>
  <dcterms:modified xsi:type="dcterms:W3CDTF">2012-01-18T11:27:49Z</dcterms:modified>
</cp:coreProperties>
</file>