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61" r:id="rId4"/>
    <p:sldId id="260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8" autoAdjust="0"/>
  </p:normalViewPr>
  <p:slideViewPr>
    <p:cSldViewPr>
      <p:cViewPr varScale="1">
        <p:scale>
          <a:sx n="61" d="100"/>
          <a:sy n="61" d="100"/>
        </p:scale>
        <p:origin x="-7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2B684B-F5BC-481D-ABB9-C0F29419CC8B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E15F24-9ADF-4795-8505-A9469C7E5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B3FD4-DCAD-4C71-85EC-F3E8D97F9D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BA96-A152-4119-B1DB-C8C9F383C15B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BB87-872A-4710-B388-39F8A4426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74BA-C34F-4E74-B909-F0D4A3AA71EA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A41E-57D2-4D0B-AE66-93688CC8A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6EA2-42F5-43A6-895F-BB2047AB7286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1C53-D35C-449E-B325-3D8725572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0C16-74CE-4B5B-8204-3681C189DE01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81F4-BEE0-4823-81CE-36070171A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98F6-8E81-4898-9035-315F7467AB76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D4E9-BCD6-44B1-9855-2CE7620F9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43AE-87AD-479E-9614-49E83BE5584C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44FE-063E-4C67-992D-20A519CBA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37D7-1BC7-4BE7-A392-9D850CFA4B90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DB99-9DF8-4261-AA64-4606669B6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31C8-74B8-4E0A-BF5A-0CC889934DD9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0F88-FCDA-44F1-9D9F-9D3E9E3C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C31A-AF20-4157-903E-1E097D96EE64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1368-A7D8-4B7B-B170-9034AAD0F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2B31-F807-4A27-BF6D-269988C9625D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1705-8BD7-43AB-9CC9-FF98D19B8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FE77-E973-42FB-9240-B0AD2C6E3232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F4DC-A1E7-4BB8-BD28-0BAE228B1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E3336-A34B-405F-9C3F-CDF104A44362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2F70F-0FD4-4FFA-BF08-020AAA61C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I:\&#1092;&#1086;&#1090;&#1082;&#1080;%2024.04.09\P103040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I:\&#1092;&#1086;&#1090;&#1082;&#1080;%2024.04.09\P103040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itaphane.tatarstan.ru/file/tuk_36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I:\&#1092;&#1086;&#1090;&#1082;&#1080;%2024.04.09\P1030404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I:\&#1092;&#1086;&#1090;&#1082;&#1080;%2024.04.09\P103038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28775"/>
            <a:ext cx="8569325" cy="47529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</a:rPr>
              <a:t>Музыкально-литературный вечер</a:t>
            </a:r>
            <a:br>
              <a:rPr lang="ru-RU" sz="3600" dirty="0" smtClean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</a:rPr>
              <a:t>посвященный дню рождения Г. Тукая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                           </a:t>
            </a:r>
            <a:r>
              <a:rPr lang="ru-RU" sz="3200" dirty="0" smtClean="0">
                <a:solidFill>
                  <a:srgbClr val="C00000"/>
                </a:solidFill>
              </a:rPr>
              <a:t>            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Автор:</a:t>
            </a:r>
            <a:r>
              <a:rPr lang="en-US" sz="2000" dirty="0" smtClean="0"/>
              <a:t>  </a:t>
            </a:r>
            <a:r>
              <a:rPr lang="ru-RU" sz="2000" dirty="0" err="1" smtClean="0"/>
              <a:t>Султаншина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Миляуша</a:t>
            </a:r>
            <a:r>
              <a:rPr lang="en-US" sz="2000" dirty="0" smtClean="0"/>
              <a:t> </a:t>
            </a:r>
            <a:r>
              <a:rPr lang="ru-RU" sz="2000" dirty="0" err="1" smtClean="0"/>
              <a:t>Исрафиловна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учитель татарского языка и </a:t>
            </a:r>
            <a:r>
              <a:rPr lang="en-US" sz="2000" dirty="0" smtClean="0"/>
              <a:t> </a:t>
            </a:r>
            <a:r>
              <a:rPr lang="ru-RU" sz="2000" dirty="0" smtClean="0"/>
              <a:t>литературы</a:t>
            </a:r>
            <a:r>
              <a:rPr lang="en-US" sz="2000" dirty="0" smtClean="0"/>
              <a:t>            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14401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Муниципальное автономное общеобразовательное учреждение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«Школа №48»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города Набережные Челны Республики Татарстан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 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5344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  <a:blipFill>
            <a:blip r:embed="rId3" cstate="print"/>
            <a:tile tx="0" ty="0" sx="100000" sy="100000" flip="none" algn="tl"/>
          </a:blip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sz="4000" b="1" dirty="0" smtClean="0"/>
              <a:t>Г</a:t>
            </a:r>
            <a:r>
              <a:rPr lang="ru-RU" sz="4000" b="1" dirty="0" err="1" smtClean="0"/>
              <a:t>абдулла</a:t>
            </a:r>
            <a:r>
              <a:rPr lang="ru-RU" sz="4000" b="1" dirty="0" smtClean="0"/>
              <a:t> Тукай – великий поэт татарского народа</a:t>
            </a:r>
            <a:endParaRPr lang="ru-RU" sz="4000" b="1" dirty="0"/>
          </a:p>
        </p:txBody>
      </p:sp>
      <p:pic>
        <p:nvPicPr>
          <p:cNvPr id="4" name="Содержимое 3" descr="C:\Documents and Settings\Админ\Мои документы\Мои рисунки\Новое изображение.BMP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411760" y="2060848"/>
            <a:ext cx="4320000" cy="4320000"/>
          </a:xfrm>
          <a:prstGeom prst="ellipse">
            <a:avLst/>
          </a:prstGeom>
          <a:ln w="12700" cap="rnd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4031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92275" y="5013325"/>
            <a:ext cx="5832475" cy="647700"/>
          </a:xfrm>
        </p:spPr>
        <p:txBody>
          <a:bodyPr/>
          <a:lstStyle/>
          <a:p>
            <a:pPr eaLnBrk="1" hangingPunct="1"/>
            <a:r>
              <a:rPr lang="ru-RU" sz="1800" smtClean="0"/>
              <a:t>— Мне учение — в мученье! Я же маленький,— смотри!</a:t>
            </a:r>
          </a:p>
        </p:txBody>
      </p:sp>
      <p:sp>
        <p:nvSpPr>
          <p:cNvPr id="4099" name="Текст 3"/>
          <p:cNvSpPr>
            <a:spLocks noGrp="1"/>
          </p:cNvSpPr>
          <p:nvPr>
            <p:ph type="body" sz="half" idx="2"/>
          </p:nvPr>
        </p:nvSpPr>
        <p:spPr>
          <a:xfrm>
            <a:off x="1763713" y="5589588"/>
            <a:ext cx="5832475" cy="792162"/>
          </a:xfrm>
        </p:spPr>
        <p:txBody>
          <a:bodyPr/>
          <a:lstStyle/>
          <a:p>
            <a:pPr eaLnBrk="1" hangingPunct="1"/>
            <a:r>
              <a:rPr lang="ru-RU" sz="1800" b="1" smtClean="0"/>
              <a:t>Сколько от роду мне... Месяц? Или два? А может, три... </a:t>
            </a:r>
          </a:p>
        </p:txBody>
      </p:sp>
      <p:pic>
        <p:nvPicPr>
          <p:cNvPr id="5" name="P1030403.JPG" descr="I:\фотки 24.04.09\P1030403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solidFill>
            <a:schemeClr val="accent5">
              <a:lumMod val="5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advTm="3844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97425"/>
            <a:ext cx="5486400" cy="5699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Жизнь моя коротка:</a:t>
            </a:r>
            <a:br>
              <a:rPr lang="ru-RU" dirty="0" smtClean="0"/>
            </a:br>
            <a:r>
              <a:rPr lang="ru-RU" dirty="0" smtClean="0"/>
              <a:t>День всего лишь живу</a:t>
            </a:r>
            <a:endParaRPr lang="ru-RU" dirty="0"/>
          </a:p>
        </p:txBody>
      </p:sp>
      <p:pic>
        <p:nvPicPr>
          <p:cNvPr id="5" name="P1030402.JPG" descr="I:\фотки 24.04.09\P1030402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619672" y="332656"/>
            <a:ext cx="5486400" cy="4114800"/>
          </a:xfrm>
          <a:ln>
            <a:solidFill>
              <a:schemeClr val="bg2">
                <a:lumMod val="1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1800" b="1" smtClean="0"/>
              <a:t>Ты не трогай меня,</a:t>
            </a:r>
          </a:p>
          <a:p>
            <a:pPr algn="ctr" eaLnBrk="1" hangingPunct="1"/>
            <a:r>
              <a:rPr lang="ru-RU" sz="1800" b="1" smtClean="0"/>
              <a:t>Не обижай, я прошу.</a:t>
            </a:r>
          </a:p>
        </p:txBody>
      </p:sp>
    </p:spTree>
  </p:cSld>
  <p:clrMapOvr>
    <a:masterClrMapping/>
  </p:clrMapOvr>
  <p:transition advTm="4563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68863"/>
            <a:ext cx="58039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Пальцы длинные, прямые положил он в пасть бревна… </a:t>
            </a:r>
            <a:endParaRPr lang="ru-RU" dirty="0"/>
          </a:p>
        </p:txBody>
      </p:sp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>
          <a:xfrm>
            <a:off x="1835150" y="5445125"/>
            <a:ext cx="5486400" cy="576263"/>
          </a:xfrm>
        </p:spPr>
        <p:txBody>
          <a:bodyPr/>
          <a:lstStyle/>
          <a:p>
            <a:pPr eaLnBrk="1" hangingPunct="1"/>
            <a:r>
              <a:rPr lang="ru-RU" sz="1800" b="1" smtClean="0"/>
              <a:t>Прищемились, и остались в щели пальцы Шурале</a:t>
            </a:r>
            <a:r>
              <a:rPr lang="ru-RU" smtClean="0"/>
              <a:t>. </a:t>
            </a:r>
          </a:p>
        </p:txBody>
      </p:sp>
      <p:pic>
        <p:nvPicPr>
          <p:cNvPr id="5" name="i-main-pic" descr="Картинка 36 из 1539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658" b="658"/>
          <a:stretch>
            <a:fillRect/>
          </a:stretch>
        </p:blipFill>
        <p:spPr>
          <a:ln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461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31863"/>
          </a:xfrm>
        </p:spPr>
        <p:txBody>
          <a:bodyPr/>
          <a:lstStyle/>
          <a:p>
            <a:pPr algn="just" eaLnBrk="1" hangingPunct="1"/>
            <a:r>
              <a:rPr lang="ru-RU" sz="1800" smtClean="0"/>
              <a:t>Ро</a:t>
            </a:r>
            <a:r>
              <a:rPr lang="ru-RU" smtClean="0"/>
              <a:t>дной язык - святой язык, отца и матери язык </a:t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P1030404.JPG" descr="I:\фотки 24.04.09\P1030404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ln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588"/>
            <a:ext cx="5948362" cy="792162"/>
          </a:xfrm>
        </p:spPr>
        <p:txBody>
          <a:bodyPr/>
          <a:lstStyle/>
          <a:p>
            <a:pPr eaLnBrk="1" hangingPunct="1"/>
            <a:r>
              <a:rPr lang="ru-RU" sz="1800" b="1" smtClean="0"/>
              <a:t>Как ты прекрасен! Целый мир в твоем богатстве я постиг!</a:t>
            </a:r>
          </a:p>
          <a:p>
            <a:pPr eaLnBrk="1" hangingPunct="1"/>
            <a:endParaRPr lang="ru-RU" sz="1800" b="1" smtClean="0"/>
          </a:p>
        </p:txBody>
      </p:sp>
    </p:spTree>
  </p:cSld>
  <p:clrMapOvr>
    <a:masterClrMapping/>
  </p:clrMapOvr>
  <p:transition advTm="4766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32138" y="4868863"/>
            <a:ext cx="3671887" cy="1728787"/>
          </a:xfrm>
        </p:spPr>
        <p:txBody>
          <a:bodyPr/>
          <a:lstStyle/>
          <a:p>
            <a:pPr eaLnBrk="1" hangingPunct="1"/>
            <a:r>
              <a:rPr lang="tt-RU" smtClean="0"/>
              <a:t>И  туган тел, и матур тел  </a:t>
            </a:r>
            <a:br>
              <a:rPr lang="tt-RU" smtClean="0"/>
            </a:br>
            <a:r>
              <a:rPr lang="tt-RU" smtClean="0"/>
              <a:t> әткәм-әнкәмнең теле!</a:t>
            </a:r>
            <a:br>
              <a:rPr lang="tt-RU" smtClean="0"/>
            </a:br>
            <a:r>
              <a:rPr lang="tt-RU" smtClean="0"/>
              <a:t>Дөн</a:t>
            </a:r>
            <a:r>
              <a:rPr lang="ru-RU" smtClean="0"/>
              <a:t>ьяда </a:t>
            </a:r>
            <a:r>
              <a:rPr lang="tt-RU" smtClean="0"/>
              <a:t>күп нәрсә белдем</a:t>
            </a:r>
            <a:br>
              <a:rPr lang="tt-RU" smtClean="0"/>
            </a:br>
            <a:r>
              <a:rPr lang="tt-RU" smtClean="0"/>
              <a:t>Син туган тел аркылы!</a:t>
            </a:r>
            <a:br>
              <a:rPr lang="tt-RU" smtClean="0"/>
            </a:b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067175" y="4652963"/>
            <a:ext cx="3241675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1030382.JPG" descr="I:\фотки 24.04.09\P1030382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ln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45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110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  Музыкально-литературный вечер посвященный дню рождения Г. Тукая                                           Автор:  Султаншина Миляуша Исрафиловна                                                                            учитель татарского языка и  литературы                                           </vt:lpstr>
      <vt:lpstr>Габдулла Тукай – великий поэт татарского народа</vt:lpstr>
      <vt:lpstr>— Мне учение — в мученье! Я же маленький,— смотри!</vt:lpstr>
      <vt:lpstr>  Жизнь моя коротка: День всего лишь живу</vt:lpstr>
      <vt:lpstr>Пальцы длинные, прямые положил он в пасть бревна… </vt:lpstr>
      <vt:lpstr>Родной язык - святой язык, отца и матери язык  </vt:lpstr>
      <vt:lpstr>И  туган тел, и матур тел    әткәм-әнкәмнең теле! Дөньяда күп нәрсә белдем Син туган тел аркылы!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22</cp:revision>
  <dcterms:created xsi:type="dcterms:W3CDTF">2011-12-03T19:43:12Z</dcterms:created>
  <dcterms:modified xsi:type="dcterms:W3CDTF">2013-03-18T18:22:30Z</dcterms:modified>
</cp:coreProperties>
</file>