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Смеясь, он дерзко презирал</a:t>
            </a:r>
          </a:p>
          <a:p>
            <a:pPr>
              <a:buNone/>
            </a:pPr>
            <a:r>
              <a:rPr lang="ru-RU" sz="3200" dirty="0" smtClean="0"/>
              <a:t>   Земли чужой язык и нравы.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М.Ю.Лермонтов.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Desert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928688"/>
            <a:ext cx="3135313" cy="3097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Обособление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/>
              <a:t>способ выделения и уточнения высказывания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Облака, подобные низкому дыму, быстро летели по небу.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7143768" y="1928802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5929322" y="2857496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>
            <a:off x="5000628" y="2000240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Обстоятельство.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Второстепенный член предложения, обозначающий признак действия или другого признака. </a:t>
            </a:r>
          </a:p>
          <a:p>
            <a:pPr>
              <a:buNone/>
            </a:pPr>
            <a:r>
              <a:rPr lang="ru-RU" dirty="0" smtClean="0"/>
              <a:t>   Обстоятельства поясняют сказуемое или другие члены предложения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 выражения обстоятельства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Наречие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Деепричастие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Деепричастный оборот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Существительное в косвенном падеже</a:t>
            </a:r>
          </a:p>
          <a:p>
            <a:endParaRPr lang="ru-RU" sz="1800" dirty="0" smtClean="0"/>
          </a:p>
          <a:p>
            <a:r>
              <a:rPr lang="ru-RU" sz="1800" dirty="0" smtClean="0"/>
              <a:t>Существительное с предлогом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Он </a:t>
            </a:r>
            <a:r>
              <a:rPr lang="ru-RU" sz="1800" b="1" i="1" dirty="0" smtClean="0"/>
              <a:t>плохо</a:t>
            </a:r>
            <a:r>
              <a:rPr lang="ru-RU" sz="1800" i="1" dirty="0" smtClean="0"/>
              <a:t> спал последнее время</a:t>
            </a:r>
          </a:p>
          <a:p>
            <a:endParaRPr lang="ru-RU" sz="1800" i="1" dirty="0" smtClean="0"/>
          </a:p>
          <a:p>
            <a:r>
              <a:rPr lang="ru-RU" sz="1800" i="1" dirty="0" smtClean="0"/>
              <a:t>Вскоре он, </a:t>
            </a:r>
            <a:r>
              <a:rPr lang="ru-RU" sz="1800" b="1" i="1" dirty="0" smtClean="0"/>
              <a:t>распрощавшись</a:t>
            </a:r>
            <a:r>
              <a:rPr lang="ru-RU" sz="1800" i="1" dirty="0" smtClean="0"/>
              <a:t>, ушел к себе.</a:t>
            </a:r>
          </a:p>
          <a:p>
            <a:pPr>
              <a:buNone/>
            </a:pPr>
            <a:endParaRPr lang="ru-RU" sz="1800" i="1" dirty="0" smtClean="0"/>
          </a:p>
          <a:p>
            <a:r>
              <a:rPr lang="ru-RU" sz="1800" b="1" i="1" dirty="0" smtClean="0"/>
              <a:t>Приняв из моих рук кружку чая</a:t>
            </a:r>
            <a:r>
              <a:rPr lang="ru-RU" sz="1800" i="1" dirty="0" smtClean="0"/>
              <a:t>, пастух сделал глоток. </a:t>
            </a:r>
          </a:p>
          <a:p>
            <a:pPr>
              <a:buNone/>
            </a:pPr>
            <a:endParaRPr lang="ru-RU" sz="1800" i="1" dirty="0" smtClean="0"/>
          </a:p>
          <a:p>
            <a:r>
              <a:rPr lang="ru-RU" sz="1800" b="1" i="1" dirty="0" smtClean="0"/>
              <a:t>При сильной засухе </a:t>
            </a:r>
            <a:r>
              <a:rPr lang="ru-RU" sz="1800" i="1" dirty="0" smtClean="0"/>
              <a:t>(при каком условии?) урожай может погибнуть</a:t>
            </a:r>
          </a:p>
          <a:p>
            <a:r>
              <a:rPr lang="ru-RU" sz="1800" b="1" i="1" dirty="0" smtClean="0"/>
              <a:t>Вопреки предсказанию </a:t>
            </a:r>
            <a:r>
              <a:rPr lang="ru-RU" sz="1800" i="1" dirty="0" smtClean="0"/>
              <a:t>моего путника, погода прояснилась и обещала нам тихое утро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Обособляются   Не обособляются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7981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Обстоятельства,</a:t>
            </a:r>
          </a:p>
          <a:p>
            <a:r>
              <a:rPr lang="ru-RU" dirty="0" smtClean="0"/>
              <a:t>-выраженные одиночными деепричастиями </a:t>
            </a:r>
          </a:p>
          <a:p>
            <a:pPr>
              <a:buNone/>
            </a:pPr>
            <a:r>
              <a:rPr lang="ru-RU" sz="1600" i="1" dirty="0" smtClean="0"/>
              <a:t>Паровоз</a:t>
            </a:r>
            <a:r>
              <a:rPr lang="ru-RU" sz="1600" b="1" i="1" dirty="0" smtClean="0"/>
              <a:t>, пыхтя</a:t>
            </a:r>
            <a:r>
              <a:rPr lang="ru-RU" sz="1600" i="1" dirty="0" smtClean="0"/>
              <a:t>, втаскивал на запасной путь второй эшелон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-деепричастными оборотами</a:t>
            </a:r>
          </a:p>
          <a:p>
            <a:pPr>
              <a:buNone/>
            </a:pPr>
            <a:r>
              <a:rPr lang="ru-RU" sz="1700" b="1" i="1" dirty="0" smtClean="0"/>
              <a:t>Наевшись мяса до отвала</a:t>
            </a:r>
            <a:r>
              <a:rPr lang="ru-RU" sz="1700" i="1" dirty="0" smtClean="0"/>
              <a:t>, Пушок отошел и стал облизывать свои лапы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-существительными с предлогом </a:t>
            </a:r>
            <a:r>
              <a:rPr lang="ru-RU" i="1" u="sng" dirty="0" smtClean="0"/>
              <a:t>несмотря на</a:t>
            </a:r>
          </a:p>
          <a:p>
            <a:pPr>
              <a:buNone/>
            </a:pPr>
            <a:r>
              <a:rPr lang="ru-RU" sz="1700" i="1" dirty="0" smtClean="0"/>
              <a:t>В домах</a:t>
            </a:r>
            <a:r>
              <a:rPr lang="ru-RU" sz="1700" b="1" i="1" dirty="0" smtClean="0"/>
              <a:t>, несмотря на </a:t>
            </a:r>
            <a:r>
              <a:rPr lang="ru-RU" sz="1700" i="1" dirty="0" smtClean="0"/>
              <a:t>ранний час, горели лампы</a:t>
            </a:r>
          </a:p>
          <a:p>
            <a:pPr>
              <a:buFontTx/>
              <a:buChar char="-"/>
            </a:pPr>
            <a:r>
              <a:rPr lang="ru-RU" sz="2800" dirty="0" smtClean="0"/>
              <a:t>существительными с производными предлогами </a:t>
            </a:r>
            <a:r>
              <a:rPr lang="ru-RU" sz="2800" u="sng" dirty="0" smtClean="0"/>
              <a:t>вопреки, благодаря </a:t>
            </a:r>
            <a:r>
              <a:rPr lang="ru-RU" sz="2800" dirty="0" smtClean="0"/>
              <a:t>и т.д.</a:t>
            </a:r>
          </a:p>
          <a:p>
            <a:pPr>
              <a:buFontTx/>
              <a:buChar char="-"/>
            </a:pPr>
            <a:r>
              <a:rPr lang="ru-RU" sz="1700" i="1" dirty="0" smtClean="0"/>
              <a:t>Благодаря заботе и помощи друзей, Иван быстро поправлялся.</a:t>
            </a:r>
          </a:p>
          <a:p>
            <a:pPr>
              <a:buNone/>
            </a:pPr>
            <a:endParaRPr lang="ru-RU" sz="17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Обстоятельства, превратившиеся в:</a:t>
            </a:r>
          </a:p>
          <a:p>
            <a:r>
              <a:rPr lang="ru-RU" dirty="0" smtClean="0"/>
              <a:t>- наречие образа действия</a:t>
            </a:r>
          </a:p>
          <a:p>
            <a:pPr>
              <a:buNone/>
            </a:pPr>
            <a:r>
              <a:rPr lang="ru-RU" sz="1700" i="1" dirty="0" smtClean="0"/>
              <a:t>Чьи-то глаза смотрели не мигая (</a:t>
            </a:r>
            <a:r>
              <a:rPr lang="ru-RU" sz="1700" b="1" i="1" dirty="0" smtClean="0"/>
              <a:t>не мигая = пристально</a:t>
            </a:r>
            <a:r>
              <a:rPr lang="ru-RU" sz="1700" i="1" dirty="0" smtClean="0"/>
              <a:t>)</a:t>
            </a:r>
          </a:p>
          <a:p>
            <a:r>
              <a:rPr lang="ru-RU" dirty="0" smtClean="0"/>
              <a:t>- во фразеологизмы</a:t>
            </a:r>
          </a:p>
          <a:p>
            <a:pPr>
              <a:buNone/>
            </a:pPr>
            <a:r>
              <a:rPr lang="ru-RU" sz="1700" i="1" dirty="0" smtClean="0"/>
              <a:t>Мы слушали рассказ о подвиге разведчика </a:t>
            </a:r>
            <a:r>
              <a:rPr lang="ru-RU" sz="1700" b="1" i="1" dirty="0" smtClean="0"/>
              <a:t>затаив дыхание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Подъезжая к лесу, выскочил</a:t>
            </a:r>
          </a:p>
          <a:p>
            <a:pPr>
              <a:buNone/>
            </a:pPr>
            <a:r>
              <a:rPr lang="ru-RU" dirty="0" smtClean="0"/>
              <a:t>заяц.</a:t>
            </a:r>
          </a:p>
          <a:p>
            <a:endParaRPr lang="ru-RU" dirty="0" smtClean="0"/>
          </a:p>
          <a:p>
            <a:r>
              <a:rPr lang="ru-RU" dirty="0" smtClean="0"/>
              <a:t>Прыгая с ветку на ветку, мы наконец поймали белку.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5205110" y="3046921"/>
            <a:ext cx="2714644" cy="2357454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236</Words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Обособление</vt:lpstr>
      <vt:lpstr>Обстоятельство.</vt:lpstr>
      <vt:lpstr>Способ выражения обстоятельства</vt:lpstr>
      <vt:lpstr>Обособляются   Не обособляются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Sergei</dc:creator>
  <cp:lastModifiedBy>Sergei</cp:lastModifiedBy>
  <cp:revision>1</cp:revision>
  <dcterms:created xsi:type="dcterms:W3CDTF">2014-10-24T15:35:31Z</dcterms:created>
  <dcterms:modified xsi:type="dcterms:W3CDTF">2014-10-24T15:41:00Z</dcterms:modified>
</cp:coreProperties>
</file>