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09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79236B-6302-45D5-A06D-E0BA23860B2B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00DD69-89DF-4136-8AC6-7A5DDD40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1080120"/>
          </a:xfrm>
        </p:spPr>
        <p:txBody>
          <a:bodyPr/>
          <a:lstStyle/>
          <a:p>
            <a:r>
              <a:rPr lang="ru-RU" dirty="0" smtClean="0"/>
              <a:t>Правописание  окончаний имен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852936"/>
            <a:ext cx="6172200" cy="1368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    </a:t>
            </a:r>
            <a:r>
              <a:rPr lang="ru-RU" dirty="0" smtClean="0"/>
              <a:t>    </a:t>
            </a:r>
            <a:r>
              <a:rPr lang="ru-RU" dirty="0" smtClean="0"/>
              <a:t>Подготовила и провела</a:t>
            </a:r>
            <a:r>
              <a:rPr lang="ru-RU" dirty="0" smtClean="0"/>
              <a:t>: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</a:t>
            </a:r>
            <a:r>
              <a:rPr lang="ru-RU" dirty="0" err="1" smtClean="0"/>
              <a:t>Куцева</a:t>
            </a:r>
            <a:r>
              <a:rPr lang="ru-RU" dirty="0" smtClean="0"/>
              <a:t> </a:t>
            </a:r>
            <a:r>
              <a:rPr lang="ru-RU" dirty="0" smtClean="0"/>
              <a:t>Н.С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                             у</a:t>
            </a:r>
            <a:r>
              <a:rPr lang="ru-RU" dirty="0" smtClean="0"/>
              <a:t>читель русского языка</a:t>
            </a:r>
          </a:p>
          <a:p>
            <a:r>
              <a:rPr lang="ru-RU" dirty="0" smtClean="0"/>
              <a:t>                                                                  и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7200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8. Самостоятельная работа.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84784"/>
            <a:ext cx="6172200" cy="489013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Раскрыв скобки спишите пословицы.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 Прилагательные поставьте в нужной форме.   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1.  От (хороший) братца можно ума набраться.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2. (Большой) кораблю (большой) плавание.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3. В (колючий) кустарнике не спрячешься.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4. Маленькое дело лучше (большой) безделья.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5. Горе в (чужая) земле безъязыкому.</a:t>
            </a:r>
          </a:p>
          <a:p>
            <a:pPr>
              <a:buFontTx/>
              <a:buChar char="-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7920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9. итог.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84784"/>
            <a:ext cx="6172200" cy="48901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1.  - Чему мы учились на уроке?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    -  Как определить окончание имени прилагательного?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2.  - Сегодня хорошо работали…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7200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10. Домашнее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340768"/>
            <a:ext cx="6172200" cy="503415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1. - </a:t>
            </a:r>
            <a:r>
              <a:rPr lang="ru-RU" dirty="0" smtClean="0">
                <a:solidFill>
                  <a:srgbClr val="0070C0"/>
                </a:solidFill>
              </a:rPr>
              <a:t>Откройте страницу 41. Упражнение № 101.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    - Прочитайте задание.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    - Устно разберем предложения.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2. -Запишите </a:t>
            </a:r>
            <a:r>
              <a:rPr lang="ru-RU" dirty="0" smtClean="0">
                <a:solidFill>
                  <a:srgbClr val="0070C0"/>
                </a:solidFill>
              </a:rPr>
              <a:t>домашнее задание в дневник.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93610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Цель урока: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/>
          <a:lstStyle/>
          <a:p>
            <a:r>
              <a:rPr lang="ru-RU" dirty="0" smtClean="0"/>
              <a:t>1. Расширить </a:t>
            </a:r>
            <a:r>
              <a:rPr lang="ru-RU" dirty="0" smtClean="0"/>
              <a:t>словарный запас учащихся;</a:t>
            </a:r>
          </a:p>
          <a:p>
            <a:r>
              <a:rPr lang="ru-RU" dirty="0" smtClean="0"/>
              <a:t>2. Закрепить знания об имени прилагательном;</a:t>
            </a:r>
          </a:p>
          <a:p>
            <a:r>
              <a:rPr lang="ru-RU" dirty="0" smtClean="0"/>
              <a:t>3. Развивать умение согласовывать имена прилагательные в роде, числе и падеже;</a:t>
            </a:r>
          </a:p>
          <a:p>
            <a:r>
              <a:rPr lang="ru-RU" dirty="0" smtClean="0"/>
              <a:t>4. Совершенствовать </a:t>
            </a:r>
            <a:r>
              <a:rPr lang="ru-RU" dirty="0" smtClean="0"/>
              <a:t>орфографические и пунктуационные навыки;</a:t>
            </a:r>
          </a:p>
          <a:p>
            <a:r>
              <a:rPr lang="ru-RU" dirty="0" smtClean="0"/>
              <a:t>5. Развивать умение пользоваться алгоритмом при выборе гласной в окончаниях имен прилагательных;</a:t>
            </a:r>
          </a:p>
          <a:p>
            <a:r>
              <a:rPr lang="ru-RU" dirty="0" smtClean="0"/>
              <a:t>6. Выработать </a:t>
            </a:r>
            <a:r>
              <a:rPr lang="ru-RU" dirty="0" smtClean="0"/>
              <a:t>навык по самооценке.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100811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1. Орг.момент.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844824"/>
            <a:ext cx="6172200" cy="45365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Сядет тот, кто определит падеж существительного, которое я назову:</a:t>
            </a:r>
          </a:p>
          <a:p>
            <a:pPr>
              <a:buFontTx/>
              <a:buChar char="-"/>
            </a:pPr>
            <a:r>
              <a:rPr lang="ru-RU" dirty="0" smtClean="0"/>
              <a:t>Выйти к лесной опушке.</a:t>
            </a:r>
          </a:p>
          <a:p>
            <a:pPr>
              <a:buFontTx/>
              <a:buChar char="-"/>
            </a:pPr>
            <a:r>
              <a:rPr lang="ru-RU" dirty="0" smtClean="0"/>
              <a:t>Расположились на небольшой полянке.</a:t>
            </a:r>
          </a:p>
          <a:p>
            <a:pPr>
              <a:buFontTx/>
              <a:buChar char="-"/>
            </a:pPr>
            <a:r>
              <a:rPr lang="ru-RU" dirty="0" smtClean="0"/>
              <a:t>Край березовой рощи.</a:t>
            </a:r>
          </a:p>
          <a:p>
            <a:pPr>
              <a:buFontTx/>
              <a:buChar char="-"/>
            </a:pPr>
            <a:r>
              <a:rPr lang="ru-RU" dirty="0" smtClean="0"/>
              <a:t>Нигде нет настоящей тени.</a:t>
            </a:r>
          </a:p>
          <a:p>
            <a:pPr>
              <a:buFontTx/>
              <a:buChar char="-"/>
            </a:pPr>
            <a:r>
              <a:rPr lang="ru-RU" dirty="0" smtClean="0"/>
              <a:t>Скрываться в буйной поросли.</a:t>
            </a:r>
          </a:p>
          <a:p>
            <a:pPr>
              <a:buFontTx/>
              <a:buChar char="-"/>
            </a:pPr>
            <a:r>
              <a:rPr lang="ru-RU" dirty="0" smtClean="0"/>
              <a:t>Запах горькой полыни.</a:t>
            </a:r>
          </a:p>
          <a:p>
            <a:pPr>
              <a:buFontTx/>
              <a:buChar char="-"/>
            </a:pPr>
            <a:r>
              <a:rPr lang="ru-RU" dirty="0" smtClean="0"/>
              <a:t>Играют в пышной зелени.</a:t>
            </a:r>
          </a:p>
          <a:p>
            <a:pPr>
              <a:buFontTx/>
              <a:buChar char="-"/>
            </a:pPr>
            <a:r>
              <a:rPr lang="ru-RU" dirty="0" smtClean="0"/>
              <a:t>Купаются в солнечном блеске.</a:t>
            </a:r>
          </a:p>
          <a:p>
            <a:pPr>
              <a:buFontTx/>
              <a:buChar char="-"/>
            </a:pPr>
            <a:r>
              <a:rPr lang="ru-RU" dirty="0" smtClean="0"/>
              <a:t>Удивительно радостно на сердце.</a:t>
            </a:r>
          </a:p>
          <a:p>
            <a:pPr>
              <a:buFontTx/>
              <a:buChar char="-"/>
            </a:pPr>
            <a:r>
              <a:rPr lang="ru-RU" dirty="0" smtClean="0"/>
              <a:t>Лежит в плетеной корзине.</a:t>
            </a:r>
          </a:p>
          <a:p>
            <a:pPr>
              <a:buFontTx/>
              <a:buChar char="-"/>
            </a:pPr>
            <a:r>
              <a:rPr lang="ru-RU" dirty="0" smtClean="0"/>
              <a:t>Были в дальнем походе.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Запишите число. Классная работа.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7200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2.Словарная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132856"/>
            <a:ext cx="6172200" cy="424206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- Подберите синонимы к словам: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Яркий -  </a:t>
            </a:r>
          </a:p>
          <a:p>
            <a:r>
              <a:rPr lang="ru-RU" dirty="0" smtClean="0"/>
              <a:t>            веселый             бодрый             светлый</a:t>
            </a:r>
          </a:p>
          <a:p>
            <a:r>
              <a:rPr lang="ru-RU" dirty="0" smtClean="0"/>
              <a:t>грустный              ослепительный       темный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</a:t>
            </a:r>
            <a:r>
              <a:rPr lang="ru-RU" dirty="0" smtClean="0">
                <a:solidFill>
                  <a:schemeClr val="tx1"/>
                </a:solidFill>
              </a:rPr>
              <a:t>Зеленый –</a:t>
            </a:r>
          </a:p>
          <a:p>
            <a:r>
              <a:rPr lang="ru-RU" dirty="0" smtClean="0"/>
              <a:t>   рубиновый             алмазный     коралловый</a:t>
            </a:r>
          </a:p>
          <a:p>
            <a:r>
              <a:rPr lang="ru-RU" dirty="0" smtClean="0"/>
              <a:t>           изумрудный               янтарный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- Запишите пары синонимов в тетрадь.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3. Повторение.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Постановка учебной задачи.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72816"/>
            <a:ext cx="6172200" cy="460210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О какой части речи мы говорили на прошлом уроке?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Что такое имя прилагательное?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На какие вопросы отвечает имя прилагательное?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Какие морфологические признаки имеет имя прилагательное?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Как определить род, число, падеж имен прилагательных?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Как определить написание окончания в имени прилагательном?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Сегодня на уроке мы будем учиться правописанию окончаний имен прилагательных?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-Чему мы будем учиться?</a:t>
            </a:r>
          </a:p>
          <a:p>
            <a:pPr>
              <a:buFontTx/>
              <a:buChar char="-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4. Согласование в роде, числе.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72816"/>
            <a:ext cx="6172200" cy="460210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Подберите имена прилагательные к именам существительным.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раскидист…                                березки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могуч…                                         утро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ранн</a:t>
            </a:r>
            <a:r>
              <a:rPr lang="ru-RU" dirty="0" smtClean="0">
                <a:solidFill>
                  <a:schemeClr val="tx1"/>
                </a:solidFill>
              </a:rPr>
              <a:t>..                                            дуб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кудряв…                                       ель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Как вы определили какое окончание необходимо написать? Запишите словосочетания, укажите род.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- Узнайте предмет по его признакам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рыжая, хитрая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серый. голодный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яркое. желтое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зимние, теплые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Как узнали  предмет? Запишите словосочетания, укажите род.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7200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5. Согласование в падеже.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844824"/>
            <a:ext cx="6172200" cy="417646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- Как определить падеж имени прилагательного?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Как определить падеж имени существительного?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Определите падеж имени прилагательного по имени существительному.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1. На соседнем огороде созрели ягоды клубники.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2. Мы шли по туристской тропе.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3. Свищет холодный ветер под крутым забором.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4. Золотятся листья вялых ив.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5. Выхожу я на высокий берег.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6. </a:t>
            </a:r>
            <a:r>
              <a:rPr lang="ru-RU" dirty="0" err="1" smtClean="0">
                <a:solidFill>
                  <a:srgbClr val="00B050"/>
                </a:solidFill>
              </a:rPr>
              <a:t>Физминутка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56792"/>
            <a:ext cx="6172200" cy="481813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- Посмотрите видеоролик «</a:t>
            </a:r>
            <a:r>
              <a:rPr lang="ru-RU" dirty="0" err="1" smtClean="0">
                <a:solidFill>
                  <a:srgbClr val="0070C0"/>
                </a:solidFill>
              </a:rPr>
              <a:t>Суперфизминутка</a:t>
            </a:r>
            <a:r>
              <a:rPr lang="ru-RU" dirty="0" smtClean="0">
                <a:solidFill>
                  <a:srgbClr val="0070C0"/>
                </a:solidFill>
              </a:rPr>
              <a:t>»и выполните упражнения.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7920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7. Согласование в падеже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00808"/>
            <a:ext cx="6462464" cy="468052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0070C0"/>
                </a:solidFill>
              </a:rPr>
              <a:t>Изменив окончания имен прилагательных,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согласуйте их с именами существительными. - -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- Определите падеж.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     С  </a:t>
            </a:r>
            <a:r>
              <a:rPr lang="ru-RU" dirty="0" err="1" smtClean="0"/>
              <a:t>надежн</a:t>
            </a:r>
            <a:r>
              <a:rPr lang="ru-RU" dirty="0" smtClean="0"/>
              <a:t>…  врачом; </a:t>
            </a:r>
          </a:p>
          <a:p>
            <a:pPr>
              <a:buFontTx/>
              <a:buChar char="-"/>
            </a:pPr>
            <a:r>
              <a:rPr lang="ru-RU" dirty="0" smtClean="0"/>
              <a:t>     о </a:t>
            </a:r>
            <a:r>
              <a:rPr lang="ru-RU" dirty="0" err="1" smtClean="0"/>
              <a:t>ловк</a:t>
            </a:r>
            <a:r>
              <a:rPr lang="ru-RU" dirty="0" smtClean="0"/>
              <a:t>… спортсмене;</a:t>
            </a:r>
          </a:p>
          <a:p>
            <a:pPr>
              <a:buFontTx/>
              <a:buChar char="-"/>
            </a:pPr>
            <a:r>
              <a:rPr lang="ru-RU" dirty="0" smtClean="0"/>
              <a:t>     </a:t>
            </a:r>
            <a:r>
              <a:rPr lang="ru-RU" dirty="0" err="1" smtClean="0"/>
              <a:t>прежн</a:t>
            </a:r>
            <a:r>
              <a:rPr lang="ru-RU" dirty="0" smtClean="0"/>
              <a:t>.. подругу;  </a:t>
            </a:r>
          </a:p>
          <a:p>
            <a:pPr>
              <a:buFontTx/>
              <a:buChar char="-"/>
            </a:pPr>
            <a:r>
              <a:rPr lang="ru-RU" dirty="0" smtClean="0"/>
              <a:t>     об умел… мастере;</a:t>
            </a:r>
          </a:p>
          <a:p>
            <a:pPr>
              <a:buFontTx/>
              <a:buChar char="-"/>
            </a:pPr>
            <a:r>
              <a:rPr lang="ru-RU" dirty="0" smtClean="0"/>
              <a:t>     у </a:t>
            </a:r>
            <a:r>
              <a:rPr lang="ru-RU" dirty="0" err="1" smtClean="0"/>
              <a:t>аккуратн</a:t>
            </a:r>
            <a:r>
              <a:rPr lang="ru-RU" dirty="0" smtClean="0"/>
              <a:t>… девочке.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- Запишите в тетрадь.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613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Правописание  окончаний имен прилагательных</vt:lpstr>
      <vt:lpstr>Цель урока:</vt:lpstr>
      <vt:lpstr>1. Орг.момент. </vt:lpstr>
      <vt:lpstr>2.Словарная работа</vt:lpstr>
      <vt:lpstr>3. Повторение.      Постановка учебной задачи. </vt:lpstr>
      <vt:lpstr>4. Согласование в роде, числе.</vt:lpstr>
      <vt:lpstr>5. Согласование в падеже.</vt:lpstr>
      <vt:lpstr>6. Физминутка.  </vt:lpstr>
      <vt:lpstr>7. Согласование в падеже</vt:lpstr>
      <vt:lpstr>8. Самостоятельная работа.</vt:lpstr>
      <vt:lpstr>9. итог. </vt:lpstr>
      <vt:lpstr>10. Домашнее задание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окончаний имен прилагательных</dc:title>
  <dc:creator>Sasha</dc:creator>
  <cp:lastModifiedBy>Sasha</cp:lastModifiedBy>
  <cp:revision>21</cp:revision>
  <dcterms:created xsi:type="dcterms:W3CDTF">2014-10-12T16:19:40Z</dcterms:created>
  <dcterms:modified xsi:type="dcterms:W3CDTF">2014-10-23T14:20:53Z</dcterms:modified>
</cp:coreProperties>
</file>