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77" r:id="rId4"/>
    <p:sldId id="257" r:id="rId5"/>
    <p:sldId id="259" r:id="rId6"/>
    <p:sldId id="263" r:id="rId7"/>
    <p:sldId id="265" r:id="rId8"/>
    <p:sldId id="260" r:id="rId9"/>
    <p:sldId id="262" r:id="rId10"/>
    <p:sldId id="261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E78F-878C-4FF5-B94B-4BFD546CC4B9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9AB4-9717-4526-B847-C4C063F933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Autofit/>
          </a:bodyPr>
          <a:lstStyle/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04856" cy="4536504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lvl="0" algn="l"/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Белмәмеш  </a:t>
            </a:r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шәһәрдә  дөрес  йөриме?</a:t>
            </a:r>
            <a:endParaRPr lang="ru-RU" sz="5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Светофорның  </a:t>
            </a:r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ничә төсе  бар?</a:t>
            </a:r>
            <a:endParaRPr lang="ru-RU" sz="5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Җәяүле  </a:t>
            </a:r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кеше  кайдан   йөри? </a:t>
            </a:r>
            <a:endParaRPr lang="ru-RU" sz="5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Велосипедчы  </a:t>
            </a:r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кайдан  бара?</a:t>
            </a:r>
            <a:endParaRPr lang="ru-RU" sz="5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Белмәмеш  </a:t>
            </a:r>
            <a:r>
              <a:rPr lang="tt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нәрсәләр  өйрәнде?</a:t>
            </a:r>
            <a:endParaRPr lang="ru-RU" sz="5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55576" y="332656"/>
            <a:ext cx="7992888" cy="1224136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Юлда.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ЛТолстой эсэре\DSC09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sp>
        <p:nvSpPr>
          <p:cNvPr id="6" name="Круглая лента лицом вверх 5"/>
          <p:cNvSpPr/>
          <p:nvPr/>
        </p:nvSpPr>
        <p:spPr>
          <a:xfrm>
            <a:off x="323528" y="332656"/>
            <a:ext cx="6408712" cy="100811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- пассажирлар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83968" y="1412776"/>
            <a:ext cx="4860032" cy="468052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Зурларга  урын бир!</a:t>
            </a:r>
          </a:p>
          <a:p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Кечкенә  балаларга,  яшь  әниләргә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урын бир!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Транспортта тәртипле   бул!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ЛТолстой эсэре\DSC094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564904"/>
            <a:ext cx="4038600" cy="2902634"/>
          </a:xfrm>
          <a:prstGeom prst="rect">
            <a:avLst/>
          </a:prstGeom>
          <a:noFill/>
        </p:spPr>
      </p:pic>
      <p:pic>
        <p:nvPicPr>
          <p:cNvPr id="8196" name="Picture 4" descr="D:\Desktop\ЛТолстой эсэре\DSC09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1"/>
            <a:ext cx="4038600" cy="3384376"/>
          </a:xfrm>
          <a:prstGeom prst="rect">
            <a:avLst/>
          </a:prstGeom>
          <a:noFill/>
        </p:spPr>
      </p:pic>
      <p:sp>
        <p:nvSpPr>
          <p:cNvPr id="10" name="Горизонтальный свиток 9"/>
          <p:cNvSpPr/>
          <p:nvPr/>
        </p:nvSpPr>
        <p:spPr>
          <a:xfrm>
            <a:off x="1043608" y="1772816"/>
            <a:ext cx="2880320" cy="576064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Керү - 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139952" y="5517232"/>
            <a:ext cx="4680520" cy="72008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Чыгу - </a:t>
            </a: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15616" y="530120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627784" y="4797152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72200" y="4725144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Горизонтальный свиток 13"/>
          <p:cNvSpPr/>
          <p:nvPr/>
        </p:nvSpPr>
        <p:spPr>
          <a:xfrm>
            <a:off x="611560" y="404664"/>
            <a:ext cx="7992888" cy="936104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Транспортка  дөрес  кер  һәм чык!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611560" y="0"/>
            <a:ext cx="7704856" cy="1772816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 </a:t>
            </a:r>
            <a:r>
              <a:rPr lang="tt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трамвай</a:t>
            </a:r>
            <a:b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алдыннан</a:t>
            </a:r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чык!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Desktop\ЛТолстой эсэре\DSC09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312368" cy="3240360"/>
          </a:xfrm>
          <a:prstGeom prst="rect">
            <a:avLst/>
          </a:prstGeom>
          <a:noFill/>
        </p:spPr>
      </p:pic>
      <p:pic>
        <p:nvPicPr>
          <p:cNvPr id="12" name="Picture 2" descr="D:\Desktop\ЛТолстой эсэре\DSC093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038600" cy="2424963"/>
          </a:xfrm>
          <a:prstGeom prst="rect">
            <a:avLst/>
          </a:prstGeom>
          <a:noFill/>
        </p:spPr>
      </p:pic>
      <p:sp>
        <p:nvSpPr>
          <p:cNvPr id="13" name="Вертикальный свиток 12"/>
          <p:cNvSpPr/>
          <p:nvPr/>
        </p:nvSpPr>
        <p:spPr>
          <a:xfrm>
            <a:off x="5580112" y="5229200"/>
            <a:ext cx="3240360" cy="144016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Ишектән  чыгу  белән,  дусларга  кул  бир!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179512" y="4437112"/>
            <a:ext cx="3816424" cy="2088232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t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Беренче  кагыйдә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сул  якка  кара!                                                    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Икенче  кагыйдә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уң  якка  кара!</a:t>
            </a:r>
          </a:p>
          <a:p>
            <a:pPr algn="ctr"/>
            <a:endParaRPr lang="tt-RU" dirty="0" smtClean="0"/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04248" y="4581128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08304" y="4941168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51720" y="429309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419872" y="407707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4-конечная звезда 19"/>
          <p:cNvSpPr/>
          <p:nvPr/>
        </p:nvSpPr>
        <p:spPr>
          <a:xfrm>
            <a:off x="4644008" y="5805264"/>
            <a:ext cx="864096" cy="576064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4-конечная звезда 20"/>
          <p:cNvSpPr/>
          <p:nvPr/>
        </p:nvSpPr>
        <p:spPr>
          <a:xfrm>
            <a:off x="4283968" y="4437112"/>
            <a:ext cx="720080" cy="72008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esktop\ЛТолстой эсэре\DSC093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7" y="1700808"/>
            <a:ext cx="3456384" cy="4525963"/>
          </a:xfrm>
          <a:prstGeom prst="rect">
            <a:avLst/>
          </a:prstGeom>
          <a:noFill/>
        </p:spPr>
      </p:pic>
      <p:pic>
        <p:nvPicPr>
          <p:cNvPr id="11267" name="Picture 3" descr="D:\Desktop\ЛТолстой эсэре\DSC093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1700808"/>
            <a:ext cx="4038600" cy="427899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971600" y="332656"/>
            <a:ext cx="7056784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 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автобус, троллейбус</a:t>
            </a:r>
            <a:b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артыннан 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чык!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267744" y="55172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971600" y="6021288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868144" y="5661248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076056" y="5157192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27584" y="5157192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92080" y="594928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ЛТолстой эсэре\DSC093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24944"/>
            <a:ext cx="4038600" cy="3384375"/>
          </a:xfrm>
          <a:prstGeom prst="rect">
            <a:avLst/>
          </a:prstGeom>
          <a:noFill/>
        </p:spPr>
      </p:pic>
      <p:pic>
        <p:nvPicPr>
          <p:cNvPr id="12291" name="Picture 3" descr="D:\Desktop\ЛТолстой эсэре\DSC09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880"/>
            <a:ext cx="4038600" cy="3456384"/>
          </a:xfrm>
          <a:prstGeom prst="rect">
            <a:avLst/>
          </a:prstGeom>
          <a:noFill/>
        </p:spPr>
      </p:pic>
      <p:sp>
        <p:nvSpPr>
          <p:cNvPr id="6" name="Круглая лента лицом вниз 5"/>
          <p:cNvSpPr/>
          <p:nvPr/>
        </p:nvSpPr>
        <p:spPr>
          <a:xfrm>
            <a:off x="827584" y="188640"/>
            <a:ext cx="8064896" cy="1368152"/>
          </a:xfrm>
          <a:prstGeom prst="ellipseRibbon">
            <a:avLst>
              <a:gd name="adj1" fmla="val 22251"/>
              <a:gd name="adj2" fmla="val 50000"/>
              <a:gd name="adj3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</a:rPr>
              <a:t>Сак  булыгыз!  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  йөри!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971600" y="1700808"/>
            <a:ext cx="3456384" cy="108012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Билге –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  предупреждения!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148064" y="5589240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148064" y="5373216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esktop\ЛТолстой эсэре\DSC09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37871"/>
            <a:ext cx="4038600" cy="4050620"/>
          </a:xfrm>
          <a:prstGeom prst="rect">
            <a:avLst/>
          </a:prstGeom>
          <a:noFill/>
        </p:spPr>
      </p:pic>
      <p:pic>
        <p:nvPicPr>
          <p:cNvPr id="13315" name="Picture 3" descr="D:\Desktop\ЛТолстой эсэре\DSC09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2664296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899592" y="260648"/>
            <a:ext cx="7848872" cy="1368152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Җәяүле  кеше  юлы- 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пешеходная  дорога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ЛТолстой эсэре\DSC09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744416" cy="3600400"/>
          </a:xfrm>
          <a:prstGeom prst="rect">
            <a:avLst/>
          </a:prstGeom>
          <a:noFill/>
        </p:spPr>
      </p:pic>
      <p:pic>
        <p:nvPicPr>
          <p:cNvPr id="1027" name="Picture 3" descr="D:\Desktop\ЛТолстой эсэре\DSC09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038600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15567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99592" y="548680"/>
            <a:ext cx="7488832" cy="86409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Автомобил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ь 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тукталышы </a:t>
            </a:r>
            <a:endParaRPr lang="ru-RU" sz="40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148064" y="1556792"/>
            <a:ext cx="3600400" cy="100811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Билге –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  стоянки   машин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3203848" y="5661248"/>
            <a:ext cx="2520280" cy="100811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ЛТолстой эсэре\DSC094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4402832" cy="2356959"/>
          </a:xfrm>
          <a:prstGeom prst="rect">
            <a:avLst/>
          </a:prstGeom>
          <a:noFill/>
        </p:spPr>
      </p:pic>
      <p:pic>
        <p:nvPicPr>
          <p:cNvPr id="2051" name="Picture 3" descr="D:\Desktop\ЛТолстой эсэре\DSC094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3151017"/>
            <a:ext cx="4038600" cy="1424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467544" y="54452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971600" y="692696"/>
            <a:ext cx="576064" cy="504056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8028384" y="836712"/>
            <a:ext cx="914400" cy="91440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руглая лента лицом вверх 13"/>
          <p:cNvSpPr/>
          <p:nvPr/>
        </p:nvSpPr>
        <p:spPr>
          <a:xfrm>
            <a:off x="1619672" y="404664"/>
            <a:ext cx="6408712" cy="1368152"/>
          </a:xfrm>
          <a:prstGeom prst="ellipse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 уйнарга ярый?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11560" y="5373216"/>
            <a:ext cx="4320480" cy="148478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Рәшәткәле   балалар  </a:t>
            </a:r>
            <a:r>
              <a:rPr lang="tt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мәйданчыгы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292080" y="1988840"/>
            <a:ext cx="3240360" cy="11521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Футбол,  хоккей  </a:t>
            </a:r>
            <a:r>
              <a:rPr lang="tt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мәйданчыгы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323528" y="5229200"/>
            <a:ext cx="648072" cy="288032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148064" y="1772816"/>
            <a:ext cx="720080" cy="360040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4-конечная звезда 17"/>
          <p:cNvSpPr/>
          <p:nvPr/>
        </p:nvSpPr>
        <p:spPr>
          <a:xfrm>
            <a:off x="2771800" y="6453336"/>
            <a:ext cx="576064" cy="216024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139952" y="5085184"/>
            <a:ext cx="360040" cy="288032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4-конечная звезда 19"/>
          <p:cNvSpPr/>
          <p:nvPr/>
        </p:nvSpPr>
        <p:spPr>
          <a:xfrm>
            <a:off x="6732240" y="1124744"/>
            <a:ext cx="504056" cy="5040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4-конечная звезда 20"/>
          <p:cNvSpPr/>
          <p:nvPr/>
        </p:nvSpPr>
        <p:spPr>
          <a:xfrm>
            <a:off x="2771800" y="1196752"/>
            <a:ext cx="504056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ЛТолстой эсэре\DSC093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6115" y="1600200"/>
            <a:ext cx="3620770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tt-RU" sz="7000" b="1" dirty="0" smtClean="0">
                <a:latin typeface="Times New Roman" pitchFamily="18" charset="0"/>
                <a:cs typeface="Times New Roman" pitchFamily="18" charset="0"/>
              </a:rPr>
              <a:t>Тыңла! </a:t>
            </a:r>
          </a:p>
          <a:p>
            <a:r>
              <a:rPr lang="tt-RU" sz="7000" b="1" dirty="0" smtClean="0">
                <a:latin typeface="Times New Roman" pitchFamily="18" charset="0"/>
                <a:cs typeface="Times New Roman" pitchFamily="18" charset="0"/>
              </a:rPr>
              <a:t> Уйла! </a:t>
            </a:r>
          </a:p>
          <a:p>
            <a:r>
              <a:rPr lang="tt-RU" sz="7000" b="1" dirty="0" smtClean="0">
                <a:latin typeface="Times New Roman" pitchFamily="18" charset="0"/>
                <a:cs typeface="Times New Roman" pitchFamily="18" charset="0"/>
              </a:rPr>
              <a:t>Кара!  </a:t>
            </a:r>
          </a:p>
          <a:p>
            <a:r>
              <a:rPr lang="tt-RU" sz="7000" b="1" dirty="0" smtClean="0">
                <a:latin typeface="Times New Roman" pitchFamily="18" charset="0"/>
                <a:cs typeface="Times New Roman" pitchFamily="18" charset="0"/>
              </a:rPr>
              <a:t>Чык!               - мады;</a:t>
            </a:r>
          </a:p>
          <a:p>
            <a:r>
              <a:rPr lang="tt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Тикшер!         - мәде.</a:t>
            </a:r>
          </a:p>
          <a:p>
            <a:r>
              <a:rPr lang="tt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Өйрән!</a:t>
            </a:r>
          </a:p>
          <a:p>
            <a:r>
              <a:rPr lang="tt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Бел!</a:t>
            </a:r>
          </a:p>
          <a:p>
            <a:r>
              <a:rPr lang="tt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Күр!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    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228184" y="1772816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300192" y="3356992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156176" y="342900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724128" y="3501008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796136" y="3501008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012160" y="2132856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868144" y="256490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012160" y="29969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войная волна 14"/>
          <p:cNvSpPr/>
          <p:nvPr/>
        </p:nvSpPr>
        <p:spPr>
          <a:xfrm>
            <a:off x="1043608" y="548680"/>
            <a:ext cx="7344816" cy="93610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Белмәмешнең  зур хатасы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ЛТолстой эсэре\DSC094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38600" cy="3168352"/>
          </a:xfrm>
          <a:prstGeom prst="rect">
            <a:avLst/>
          </a:prstGeom>
          <a:noFill/>
        </p:spPr>
      </p:pic>
      <p:pic>
        <p:nvPicPr>
          <p:cNvPr id="8" name="Picture 2" descr="D:\Desktop\ЛТолстой эсэре\DSC09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871561"/>
            <a:ext cx="4038600" cy="19832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6056" y="126876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Юл 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буенда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возле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дороги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797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Юл  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уртасында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посередине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дороги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971600" y="0"/>
            <a:ext cx="7704856" cy="1196752"/>
          </a:xfrm>
          <a:prstGeom prst="ellipseRibbon">
            <a:avLst>
              <a:gd name="adj1" fmla="val 33104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 уйнарга  ярамый?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627784" y="1844824"/>
            <a:ext cx="1800200" cy="26642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27784" y="1628800"/>
            <a:ext cx="1872208" cy="2808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7544" y="1700808"/>
            <a:ext cx="1728192" cy="2592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7544" y="1700808"/>
            <a:ext cx="1944216" cy="29523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499992" y="2780928"/>
            <a:ext cx="2016224" cy="21602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72000" y="2780928"/>
            <a:ext cx="2088232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444208" y="2924944"/>
            <a:ext cx="2232248" cy="20882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0"/>
          </p:cNvCxnSpPr>
          <p:nvPr/>
        </p:nvCxnSpPr>
        <p:spPr>
          <a:xfrm>
            <a:off x="6667500" y="2871561"/>
            <a:ext cx="1864940" cy="20696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ЛТолстой эсэре\DSC09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924944"/>
            <a:ext cx="2717290" cy="3591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1027" name="Picture 3" descr="D:\Desktop\ЛТолстой эсэре\DSC094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104456" cy="4536504"/>
          </a:xfrm>
          <a:prstGeom prst="rect">
            <a:avLst/>
          </a:prstGeom>
          <a:noFill/>
        </p:spPr>
      </p:pic>
      <p:sp>
        <p:nvSpPr>
          <p:cNvPr id="6" name="Круглая лента лицом вверх 5"/>
          <p:cNvSpPr/>
          <p:nvPr/>
        </p:nvSpPr>
        <p:spPr>
          <a:xfrm>
            <a:off x="395536" y="0"/>
            <a:ext cx="8280920" cy="1340768"/>
          </a:xfrm>
          <a:prstGeom prst="ellipseRibbon2">
            <a:avLst>
              <a:gd name="adj1" fmla="val 25000"/>
              <a:gd name="adj2" fmla="val 49331"/>
              <a:gd name="adj3" fmla="val 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Юлда  йөри беләсеңме?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556792"/>
            <a:ext cx="4176464" cy="792088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Белмәмеш  шәһәргә  килде...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1026" idx="0"/>
          </p:cNvCxnSpPr>
          <p:nvPr/>
        </p:nvCxnSpPr>
        <p:spPr>
          <a:xfrm flipV="1">
            <a:off x="2402253" y="2348880"/>
            <a:ext cx="9507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esktop\ЛТолстой эсэре\DSC09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3"/>
            <a:ext cx="4038600" cy="2811764"/>
          </a:xfrm>
          <a:prstGeom prst="rect">
            <a:avLst/>
          </a:prstGeom>
          <a:noFill/>
        </p:spPr>
      </p:pic>
      <p:pic>
        <p:nvPicPr>
          <p:cNvPr id="5124" name="Picture 4" descr="D:\Desktop\ЛТолстой эсэре\DSC09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966215"/>
            <a:ext cx="4038600" cy="17939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170080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Йөгер + ергә- 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перебегать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08518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Шу+арга-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кататься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7584" y="188640"/>
            <a:ext cx="7992888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 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шуарга,</a:t>
            </a:r>
            <a:b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йөгерергә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ярамый!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364088" y="4941168"/>
            <a:ext cx="27363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8104" y="4869160"/>
            <a:ext cx="22322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ktop\ЛТолстой эсэре\DSC094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038600" cy="3096344"/>
          </a:xfrm>
          <a:prstGeom prst="rect">
            <a:avLst/>
          </a:prstGeom>
          <a:noFill/>
        </p:spPr>
      </p:pic>
      <p:pic>
        <p:nvPicPr>
          <p:cNvPr id="10243" name="Picture 3" descr="D:\Desktop\ЛТолстой эсэре\DSC09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51084" y="1600200"/>
            <a:ext cx="3232831" cy="452596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39552" y="4077072"/>
            <a:ext cx="3744416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Горизонтальный свиток 12"/>
          <p:cNvSpPr/>
          <p:nvPr/>
        </p:nvSpPr>
        <p:spPr>
          <a:xfrm>
            <a:off x="971600" y="620688"/>
            <a:ext cx="7200800" cy="936104"/>
          </a:xfrm>
          <a:prstGeom prst="horizontalScroll">
            <a:avLst>
              <a:gd name="adj" fmla="val 8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Юлда тәртипле йөрегез!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51520" y="5661248"/>
            <a:ext cx="504056" cy="64807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1403648" y="6021288"/>
            <a:ext cx="720080" cy="576064"/>
          </a:xfrm>
          <a:prstGeom prst="star4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3851920" y="6165304"/>
            <a:ext cx="936104" cy="692696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2483768" y="5805264"/>
            <a:ext cx="720080" cy="64807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95536" y="5085184"/>
            <a:ext cx="4248472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 белән  йөрү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esktop\ЛТолстой эсэре\DSC093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4038600" cy="3501281"/>
          </a:xfrm>
          <a:prstGeom prst="rect">
            <a:avLst/>
          </a:prstGeom>
          <a:noFill/>
        </p:spPr>
      </p:pic>
      <p:pic>
        <p:nvPicPr>
          <p:cNvPr id="11267" name="Picture 3" descr="D:\Desktop\ЛТолстой эсэре\DSC09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0152" y="2996952"/>
            <a:ext cx="2880320" cy="3672409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6588224" y="980728"/>
            <a:ext cx="1584176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7380312" y="2060848"/>
            <a:ext cx="288032" cy="93610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39552" y="5013176"/>
            <a:ext cx="4176464" cy="18448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Тротуардан   кеше - машинага  каршы барырга  тиеш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899592" y="188640"/>
            <a:ext cx="7776864" cy="115212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Кешеләр  дөрес  барамы?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03848" y="4149080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99592" y="443711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971600" y="2492896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915816" y="2420888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139952" y="357301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995936" y="292494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23528" y="393305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ЛТолстой эсэре\DSC09420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253036" cy="43924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26" name="Picture 2" descr="D:\Desktop\ЛТолстой эсэре\DSC09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152010" cy="3024336"/>
          </a:xfrm>
          <a:prstGeom prst="rect">
            <a:avLst/>
          </a:prstGeom>
          <a:noFill/>
        </p:spPr>
      </p:pic>
      <p:cxnSp>
        <p:nvCxnSpPr>
          <p:cNvPr id="25" name="Прямая со стрелкой 24"/>
          <p:cNvCxnSpPr/>
          <p:nvPr/>
        </p:nvCxnSpPr>
        <p:spPr>
          <a:xfrm flipH="1" flipV="1">
            <a:off x="827584" y="400506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51520" y="299695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043608" y="2420888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971600" y="2492896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2339752" y="393305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3779912" y="4221088"/>
            <a:ext cx="1080120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Круглая лента лицом вверх 11"/>
          <p:cNvSpPr/>
          <p:nvPr/>
        </p:nvSpPr>
        <p:spPr>
          <a:xfrm>
            <a:off x="683568" y="188640"/>
            <a:ext cx="8208912" cy="13681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Һәрвакыт  тротуардан  йөр!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644008" y="4797152"/>
            <a:ext cx="4104456" cy="1872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Тротуардан   кеше - машинага  каршы барырга  тиеш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83568" y="530120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4-конечная звезда 16"/>
          <p:cNvSpPr/>
          <p:nvPr/>
        </p:nvSpPr>
        <p:spPr>
          <a:xfrm>
            <a:off x="4139952" y="2060848"/>
            <a:ext cx="864096" cy="1368152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4-конечная звезда 17"/>
          <p:cNvSpPr/>
          <p:nvPr/>
        </p:nvSpPr>
        <p:spPr>
          <a:xfrm>
            <a:off x="4067944" y="5013176"/>
            <a:ext cx="648072" cy="1008112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ятно 1 18"/>
          <p:cNvSpPr/>
          <p:nvPr/>
        </p:nvSpPr>
        <p:spPr>
          <a:xfrm>
            <a:off x="251520" y="692696"/>
            <a:ext cx="504056" cy="79208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8532440" y="2420888"/>
            <a:ext cx="432048" cy="100811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ЛТолстой эсэре\DSC09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3372623" cy="3888432"/>
          </a:xfrm>
          <a:prstGeom prst="rect">
            <a:avLst/>
          </a:prstGeom>
          <a:noFill/>
        </p:spPr>
      </p:pic>
      <p:sp>
        <p:nvSpPr>
          <p:cNvPr id="9" name="Улыбающееся лицо 8"/>
          <p:cNvSpPr/>
          <p:nvPr/>
        </p:nvSpPr>
        <p:spPr>
          <a:xfrm>
            <a:off x="5868144" y="4221088"/>
            <a:ext cx="2304256" cy="194421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8316416" y="4077072"/>
            <a:ext cx="432048" cy="792088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5076056" y="6021288"/>
            <a:ext cx="432048" cy="648072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4-конечная звезда 11"/>
          <p:cNvSpPr/>
          <p:nvPr/>
        </p:nvSpPr>
        <p:spPr>
          <a:xfrm>
            <a:off x="539552" y="5301208"/>
            <a:ext cx="504056" cy="864096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95536" y="2708920"/>
            <a:ext cx="720080" cy="936104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364088" y="4149080"/>
            <a:ext cx="576064" cy="648072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148064" y="2132856"/>
            <a:ext cx="288032" cy="792088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4-конечная звезда 15"/>
          <p:cNvSpPr/>
          <p:nvPr/>
        </p:nvSpPr>
        <p:spPr>
          <a:xfrm>
            <a:off x="8172400" y="5949280"/>
            <a:ext cx="576064" cy="72008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4-конечная звезда 17"/>
          <p:cNvSpPr/>
          <p:nvPr/>
        </p:nvSpPr>
        <p:spPr>
          <a:xfrm>
            <a:off x="899592" y="429309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4-конечная звезда 18"/>
          <p:cNvSpPr/>
          <p:nvPr/>
        </p:nvSpPr>
        <p:spPr>
          <a:xfrm>
            <a:off x="899592" y="20608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83568" y="0"/>
            <a:ext cx="7992888" cy="2276872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 хәзер  юлда  йөри  беләм .                   Ә син  юл кагыйдәләрен  беләсеңме?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39552" y="0"/>
            <a:ext cx="7704856" cy="1340768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 күнегүләр  үтәү</a:t>
            </a:r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3528" y="1268760"/>
            <a:ext cx="8136904" cy="525658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t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Спроси  у  друга: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какой  свет горит  в  светофоре;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кто стоит  на  остановке;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когда  мальчики  переходят  через  дорогу;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кого он  видит  у  дороги;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кто  им  улыбается;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милиционер что  соблюдает?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403648" y="1700808"/>
            <a:ext cx="6912768" cy="432048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нельзя  перебегать  через  дорогу;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нельзя  играть  вдоль  дороги;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переходишь  дорогу  через  «зебру»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переходишь  дорогу  на  зелёный  свет;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 знаешь правила дорожного  движения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71600" y="404664"/>
            <a:ext cx="7056784" cy="1152128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Скажи  о  том,  что  …</a:t>
            </a:r>
            <a:endParaRPr lang="ru-RU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187624" y="1700808"/>
            <a:ext cx="6552728" cy="432048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знай  правила  дорожного движения;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смотри  сначала  на  левую   сторону,  а потом  на правую  сторону;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быть  внимательным  на  дороге;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 кататься  с горки  возле  дороги</a:t>
            </a:r>
            <a:endParaRPr lang="ru-RU" sz="28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59632" y="332656"/>
            <a:ext cx="6840760" cy="1296144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Посоветуй  другу о том,  …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ЛТолстой эсэре\DSC09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152010" cy="4281339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187624" y="260648"/>
            <a:ext cx="7200800" cy="144016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Юлда игътибарлы  булыгыз!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427984" y="1844824"/>
            <a:ext cx="3816424" cy="396044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Слайдның авторы:</a:t>
            </a:r>
          </a:p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Галиева М.М.</a:t>
            </a:r>
          </a:p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Булышты - Белмәмеш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8028384" y="5877272"/>
            <a:ext cx="648072" cy="7200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884368" y="2492896"/>
            <a:ext cx="432048" cy="8640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067944" y="2132856"/>
            <a:ext cx="432048" cy="8640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лыбающееся лицо 14"/>
          <p:cNvSpPr/>
          <p:nvPr/>
        </p:nvSpPr>
        <p:spPr>
          <a:xfrm>
            <a:off x="8028384" y="3645024"/>
            <a:ext cx="720080" cy="108012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851920" y="4365104"/>
            <a:ext cx="432048" cy="936104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Desktop\ЛТолстой эсэре\DSC09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944149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8640"/>
            <a:ext cx="7704856" cy="144016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Юлда йөрү  кагыйдәләре: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860032" y="1772816"/>
            <a:ext cx="4283968" cy="44644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D:\Desktop\ЛТолстой эсэре\DSC09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273630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ЛТолстой эсэре\DSC093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429001"/>
            <a:ext cx="4040188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3429001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Уң  як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3356993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Сул  як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11560" y="1700808"/>
            <a:ext cx="5760640" cy="648072"/>
          </a:xfrm>
          <a:prstGeom prst="strip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 урамга  чыгасың...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руглая лента лицом вниз 12"/>
          <p:cNvSpPr/>
          <p:nvPr/>
        </p:nvSpPr>
        <p:spPr>
          <a:xfrm>
            <a:off x="755576" y="260648"/>
            <a:ext cx="7848872" cy="1080120"/>
          </a:xfrm>
          <a:prstGeom prst="ellipseRibbon">
            <a:avLst>
              <a:gd name="adj1" fmla="val 10496"/>
              <a:gd name="adj2" fmla="val 5035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Кагыйдәләр -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endParaRPr lang="ru-RU" sz="3600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788024" y="2708920"/>
            <a:ext cx="4139952" cy="39604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Беренче   кагыйдә:</a:t>
            </a:r>
          </a:p>
          <a:p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  якка  кара!</a:t>
            </a:r>
          </a:p>
          <a:p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Икенче  кагыйдә:</a:t>
            </a:r>
          </a:p>
          <a:p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Уң  якка кара!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ЛТолстой эсэре\DSC09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4968552" cy="1656183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1" y="2636912"/>
            <a:ext cx="2674640" cy="34892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D:\Desktop\ЛТолстой эсэре\DSC0930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5"/>
            <a:ext cx="2701677" cy="3744416"/>
          </a:xfrm>
          <a:prstGeom prst="rect">
            <a:avLst/>
          </a:prstGeom>
          <a:noFill/>
        </p:spPr>
      </p:pic>
      <p:pic>
        <p:nvPicPr>
          <p:cNvPr id="4099" name="Picture 3" descr="D:\Desktop\ЛТолстой эсэре\DSC09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20888"/>
            <a:ext cx="5040560" cy="1800200"/>
          </a:xfrm>
          <a:prstGeom prst="rect">
            <a:avLst/>
          </a:prstGeom>
          <a:noFill/>
        </p:spPr>
      </p:pic>
      <p:pic>
        <p:nvPicPr>
          <p:cNvPr id="4100" name="Picture 4" descr="D:\Desktop\ЛТолстой эсэре\DSC09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25144"/>
            <a:ext cx="4896544" cy="1440160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3203848" y="1772816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099" idx="1"/>
          </p:cNvCxnSpPr>
          <p:nvPr/>
        </p:nvCxnSpPr>
        <p:spPr>
          <a:xfrm flipV="1">
            <a:off x="3059832" y="3320988"/>
            <a:ext cx="792088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131840" y="4653136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323528" y="0"/>
            <a:ext cx="3456384" cy="2348880"/>
          </a:xfrm>
          <a:prstGeom prst="star7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Ничек , кайчан  </a:t>
            </a:r>
          </a:p>
          <a:p>
            <a:pPr algn="ctr"/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чыгарга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051720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ЛТолстой эсэре\DSC09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3" y="697706"/>
            <a:ext cx="4104457" cy="5003800"/>
          </a:xfrm>
          <a:prstGeom prst="rect">
            <a:avLst/>
          </a:prstGeom>
          <a:noFill/>
        </p:spPr>
      </p:pic>
      <p:pic>
        <p:nvPicPr>
          <p:cNvPr id="6147" name="Picture 3" descr="D:\Desktop\ЛТолстой эсэре\DSC09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096344" cy="3132832"/>
          </a:xfrm>
          <a:prstGeom prst="rect">
            <a:avLst/>
          </a:prstGeom>
          <a:noFill/>
        </p:spPr>
      </p:pic>
      <p:sp>
        <p:nvSpPr>
          <p:cNvPr id="14" name="7-конечная звезда 13"/>
          <p:cNvSpPr/>
          <p:nvPr/>
        </p:nvSpPr>
        <p:spPr>
          <a:xfrm>
            <a:off x="0" y="188640"/>
            <a:ext cx="3312368" cy="252028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11560" y="0"/>
            <a:ext cx="3600400" cy="2996952"/>
          </a:xfrm>
          <a:prstGeom prst="star5">
            <a:avLst>
              <a:gd name="adj" fmla="val 35383"/>
              <a:gd name="hf" fmla="val 105146"/>
              <a:gd name="vf" fmla="val 1105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  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“зебра”дан  чык!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ЛТолстой эсэре\DSC093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492897"/>
            <a:ext cx="4041775" cy="2469586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1043608" y="404664"/>
            <a:ext cx="7560840" cy="12961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b="1" dirty="0" smtClean="0">
                <a:solidFill>
                  <a:schemeClr val="tx1"/>
                </a:solidFill>
              </a:rPr>
              <a:t>Капка-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ворота!  Арка!!!</a:t>
            </a:r>
            <a:endParaRPr lang="ru-RU" sz="4400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23528" y="2276872"/>
            <a:ext cx="4104456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Зурларга, машиналарга  юл  бир!</a:t>
            </a:r>
          </a:p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ътибарлы  бул!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ktop\ЛТолстой эсэре\DSC093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038600" cy="1872208"/>
          </a:xfrm>
          <a:prstGeom prst="rect">
            <a:avLst/>
          </a:prstGeom>
          <a:noFill/>
        </p:spPr>
      </p:pic>
      <p:pic>
        <p:nvPicPr>
          <p:cNvPr id="5122" name="Picture 2" descr="D:\Desktop\ЛТолстой эсэре\DSC09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888432" cy="2232248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3923928" y="1988840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31840" y="4725144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Горизонтальный свиток 8"/>
          <p:cNvSpPr/>
          <p:nvPr/>
        </p:nvSpPr>
        <p:spPr>
          <a:xfrm>
            <a:off x="683568" y="332656"/>
            <a:ext cx="7920880" cy="1152128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Нәрсә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ярамый? </a:t>
            </a:r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Нәрсә  ярый?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899592" y="1700808"/>
            <a:ext cx="3672408" cy="4608512"/>
          </a:xfrm>
          <a:prstGeom prst="verticalScroll">
            <a:avLst>
              <a:gd name="adj" fmla="val 4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Светофорда  ?   ут  яна.</a:t>
            </a:r>
          </a:p>
          <a:p>
            <a:pPr algn="ctr">
              <a:buNone/>
            </a:pP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Тукта!  Көт!</a:t>
            </a:r>
          </a:p>
          <a:p>
            <a:pPr algn="ctr">
              <a:buNone/>
            </a:pP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 </a:t>
            </a:r>
            <a:r>
              <a:rPr lang="tt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аша  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чыг+арга 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ярамый!</a:t>
            </a:r>
          </a:p>
          <a:p>
            <a:pPr>
              <a:buNone/>
            </a:pPr>
            <a:endParaRPr lang="tt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Светофорда   ?   ут  яна.</a:t>
            </a:r>
          </a:p>
          <a:p>
            <a:pPr algn="ctr">
              <a:buNone/>
            </a:pP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  </a:t>
            </a:r>
            <a:r>
              <a:rPr lang="tt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чыг+арга  ярый!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esktop\ЛТолстой эсэре\DSC09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2376264"/>
          </a:xfrm>
          <a:prstGeom prst="rect">
            <a:avLst/>
          </a:prstGeom>
          <a:noFill/>
        </p:spPr>
      </p:pic>
      <p:pic>
        <p:nvPicPr>
          <p:cNvPr id="8194" name="Picture 2" descr="D:\Desktop\ЛТолстой эсэре\DSC093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7"/>
            <a:ext cx="4038600" cy="2520281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851920" y="4293096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236296" y="1268760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Горизонтальный свиток 7"/>
          <p:cNvSpPr/>
          <p:nvPr/>
        </p:nvSpPr>
        <p:spPr>
          <a:xfrm>
            <a:off x="251520" y="4725144"/>
            <a:ext cx="4752528" cy="1584176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  </a:t>
            </a:r>
            <a:r>
              <a:rPr lang="tt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tt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чыгу</a:t>
            </a:r>
          </a:p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подземный  переход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87624" y="188640"/>
            <a:ext cx="7128792" cy="1537328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  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чыгу-</a:t>
            </a:r>
          </a:p>
          <a:p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подземный  переход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480</Words>
  <Application>Microsoft Office PowerPoint</Application>
  <PresentationFormat>Экран (4:3)</PresentationFormat>
  <Paragraphs>104</Paragraphs>
  <Slides>28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Юлда  йөри беләсеңме?</dc:title>
  <dc:creator>1</dc:creator>
  <cp:lastModifiedBy>1</cp:lastModifiedBy>
  <cp:revision>72</cp:revision>
  <dcterms:created xsi:type="dcterms:W3CDTF">2012-11-24T12:47:15Z</dcterms:created>
  <dcterms:modified xsi:type="dcterms:W3CDTF">2012-12-04T18:15:02Z</dcterms:modified>
</cp:coreProperties>
</file>