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8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98DB264-7E36-4016-B14B-85C8A6A22F4E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9C43F64-E2BD-432B-AF2A-3BE80C7E0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8DB264-7E36-4016-B14B-85C8A6A22F4E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3F64-E2BD-432B-AF2A-3BE80C7E0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98DB264-7E36-4016-B14B-85C8A6A22F4E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9C43F64-E2BD-432B-AF2A-3BE80C7E0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8DB264-7E36-4016-B14B-85C8A6A22F4E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3F64-E2BD-432B-AF2A-3BE80C7E0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98DB264-7E36-4016-B14B-85C8A6A22F4E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9C43F64-E2BD-432B-AF2A-3BE80C7E0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8DB264-7E36-4016-B14B-85C8A6A22F4E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3F64-E2BD-432B-AF2A-3BE80C7E0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8DB264-7E36-4016-B14B-85C8A6A22F4E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3F64-E2BD-432B-AF2A-3BE80C7E0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8DB264-7E36-4016-B14B-85C8A6A22F4E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3F64-E2BD-432B-AF2A-3BE80C7E0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98DB264-7E36-4016-B14B-85C8A6A22F4E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3F64-E2BD-432B-AF2A-3BE80C7E0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8DB264-7E36-4016-B14B-85C8A6A22F4E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3F64-E2BD-432B-AF2A-3BE80C7E0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8DB264-7E36-4016-B14B-85C8A6A22F4E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3F64-E2BD-432B-AF2A-3BE80C7E05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98DB264-7E36-4016-B14B-85C8A6A22F4E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9C43F64-E2BD-432B-AF2A-3BE80C7E0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347864" y="3212976"/>
            <a:ext cx="5105400" cy="2868168"/>
          </a:xfrm>
        </p:spPr>
        <p:txBody>
          <a:bodyPr/>
          <a:lstStyle/>
          <a:p>
            <a:pPr algn="ctr" eaLnBrk="0" hangingPunct="0"/>
            <a:r>
              <a:rPr lang="tt-RU" sz="3200" dirty="0" smtClean="0">
                <a:latin typeface="Arial" charset="0"/>
              </a:rPr>
              <a:t>Чәчмә әсәр </a:t>
            </a:r>
            <a:r>
              <a:rPr lang="ru-RU" sz="3200" dirty="0" err="1" smtClean="0">
                <a:latin typeface="Arial" charset="0"/>
              </a:rPr>
              <a:t>фокусын</a:t>
            </a:r>
            <a:r>
              <a:rPr lang="tt-RU" sz="3200" dirty="0" smtClean="0">
                <a:latin typeface="Arial" charset="0"/>
              </a:rPr>
              <a:t> табу</a:t>
            </a:r>
            <a:br>
              <a:rPr lang="tt-RU" sz="3200" dirty="0" smtClean="0">
                <a:latin typeface="Arial" charset="0"/>
              </a:rPr>
            </a:br>
            <a:r>
              <a:rPr lang="tt-RU" sz="5400" dirty="0" smtClean="0">
                <a:latin typeface="Arial" charset="0"/>
              </a:rPr>
              <a:t/>
            </a:r>
            <a:br>
              <a:rPr lang="tt-RU" sz="5400" dirty="0" smtClean="0">
                <a:latin typeface="Arial" charset="0"/>
              </a:rPr>
            </a:br>
            <a:r>
              <a:rPr lang="tt-RU" sz="2800" dirty="0" smtClean="0">
                <a:latin typeface="Arial" charset="0"/>
              </a:rPr>
              <a:t/>
            </a:r>
            <a:br>
              <a:rPr lang="tt-RU" sz="2800" dirty="0" smtClean="0">
                <a:latin typeface="Arial" charset="0"/>
              </a:rPr>
            </a:br>
            <a:r>
              <a:rPr lang="tt-RU" sz="2800" dirty="0" smtClean="0">
                <a:latin typeface="Arial" charset="0"/>
              </a:rPr>
              <a:t>Автор: Яңа Чүте урта мәктәбенең </a:t>
            </a:r>
            <a:r>
              <a:rPr lang="en-US" sz="2800" dirty="0" smtClean="0">
                <a:latin typeface="Arial" charset="0"/>
              </a:rPr>
              <a:t>I </a:t>
            </a:r>
            <a:r>
              <a:rPr lang="tt-RU" sz="2800" dirty="0" smtClean="0">
                <a:latin typeface="Arial" charset="0"/>
              </a:rPr>
              <a:t> категорияле татар теле һәм әдәбияты укытучысы 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ru-RU" sz="2800" dirty="0" err="1" smtClean="0">
                <a:latin typeface="Arial" charset="0"/>
              </a:rPr>
              <a:t>Г.Н.Ямалеева</a:t>
            </a:r>
            <a:r>
              <a:rPr lang="ru-RU" sz="2800" dirty="0" smtClean="0">
                <a:latin typeface="Arial" charset="0"/>
              </a:rPr>
              <a:t/>
            </a:r>
            <a:br>
              <a:rPr lang="ru-RU" sz="2800" dirty="0" smtClean="0">
                <a:latin typeface="Arial" charset="0"/>
              </a:rPr>
            </a:br>
            <a:endParaRPr lang="ru-R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dirty="0" smtClean="0"/>
              <a:t>Әсәрнең фокусы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1475656" y="2276872"/>
            <a:ext cx="5544616" cy="2232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4000" b="1" dirty="0" smtClean="0"/>
              <a:t>шәфкат</a:t>
            </a:r>
            <a:r>
              <a:rPr lang="ru-RU" sz="4000" b="1" dirty="0" err="1" smtClean="0"/>
              <a:t>ьлелек</a:t>
            </a:r>
            <a:endParaRPr lang="ru-RU" sz="40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845264"/>
          </a:xfrm>
        </p:spPr>
        <p:txBody>
          <a:bodyPr>
            <a:normAutofit/>
          </a:bodyPr>
          <a:lstStyle/>
          <a:p>
            <a:pPr algn="ctr"/>
            <a:r>
              <a:rPr lang="tt-RU" sz="6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Иг</a:t>
            </a:r>
            <a:r>
              <a:rPr lang="ru-RU" sz="66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ътибарыгыз</a:t>
            </a:r>
            <a:r>
              <a:rPr lang="ru-RU" sz="6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tt-RU" sz="6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өчен</a:t>
            </a:r>
            <a:br>
              <a:rPr lang="tt-RU" sz="6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tt-RU" sz="6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зур рәхмәт!</a:t>
            </a:r>
            <a:r>
              <a:rPr lang="ru-RU" sz="66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66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66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552" y="260350"/>
            <a:ext cx="8604448" cy="1224434"/>
          </a:xfrm>
        </p:spPr>
        <p:txBody>
          <a:bodyPr>
            <a:normAutofit/>
          </a:bodyPr>
          <a:lstStyle/>
          <a:p>
            <a:r>
              <a:rPr lang="tt-RU" sz="2800" dirty="0" smtClean="0">
                <a:latin typeface="Arial" charset="0"/>
              </a:rPr>
              <a:t>А.</a:t>
            </a:r>
            <a:r>
              <a:rPr lang="tt-RU" sz="2800" b="0" dirty="0" smtClean="0">
                <a:latin typeface="Arial" charset="0"/>
              </a:rPr>
              <a:t> </a:t>
            </a:r>
            <a:r>
              <a:rPr lang="tt-RU" sz="2800" dirty="0" smtClean="0">
                <a:latin typeface="Arial" charset="0"/>
              </a:rPr>
              <a:t>Г. Яхинның иҗади үсеш технологиясе</a:t>
            </a:r>
            <a:r>
              <a:rPr lang="ru-RU" sz="2800" b="0" dirty="0" smtClean="0">
                <a:latin typeface="Arial" charset="0"/>
              </a:rPr>
              <a:t/>
            </a:r>
            <a:br>
              <a:rPr lang="ru-RU" sz="2800" b="0" dirty="0" smtClean="0">
                <a:latin typeface="Arial" charset="0"/>
              </a:rPr>
            </a:b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916832"/>
            <a:ext cx="252028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dirty="0" smtClean="0">
                <a:latin typeface="Arial" charset="0"/>
              </a:rPr>
              <a:t>Әдәби әсәргә,</a:t>
            </a:r>
          </a:p>
          <a:p>
            <a:r>
              <a:rPr lang="tt-RU" dirty="0" smtClean="0">
                <a:latin typeface="Arial" charset="0"/>
              </a:rPr>
              <a:t>язучы иҗатына, </a:t>
            </a:r>
          </a:p>
          <a:p>
            <a:r>
              <a:rPr lang="tt-RU" dirty="0" smtClean="0">
                <a:latin typeface="Arial" charset="0"/>
              </a:rPr>
              <a:t>чорга </a:t>
            </a:r>
            <a:r>
              <a:rPr lang="tt-RU" sz="2000" i="1" dirty="0" smtClean="0">
                <a:latin typeface="Arial" charset="0"/>
              </a:rPr>
              <a:t>мөстәкыйл</a:t>
            </a:r>
            <a:r>
              <a:rPr lang="ru-RU" sz="2000" i="1" dirty="0" err="1" smtClean="0">
                <a:latin typeface="Arial" charset="0"/>
              </a:rPr>
              <a:t>ь</a:t>
            </a:r>
            <a:endParaRPr lang="tt-RU" sz="2000" i="1" dirty="0" smtClean="0">
              <a:latin typeface="Arial" charset="0"/>
            </a:endParaRPr>
          </a:p>
          <a:p>
            <a:r>
              <a:rPr lang="tt-RU" dirty="0" smtClean="0">
                <a:latin typeface="Arial" charset="0"/>
              </a:rPr>
              <a:t>бәя бирергә өйрәтү</a:t>
            </a:r>
            <a:endParaRPr lang="ru-RU" dirty="0">
              <a:latin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07904" y="2132856"/>
            <a:ext cx="21602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dirty="0" smtClean="0">
                <a:latin typeface="Arial" charset="0"/>
              </a:rPr>
              <a:t>Иҗади </a:t>
            </a:r>
          </a:p>
          <a:p>
            <a:r>
              <a:rPr lang="tt-RU" dirty="0" smtClean="0">
                <a:latin typeface="Arial" charset="0"/>
              </a:rPr>
              <a:t>уйларга </a:t>
            </a:r>
          </a:p>
          <a:p>
            <a:r>
              <a:rPr lang="tt-RU" dirty="0" smtClean="0">
                <a:latin typeface="Arial" charset="0"/>
              </a:rPr>
              <a:t>күнектерү</a:t>
            </a:r>
            <a:endParaRPr lang="ru-RU" dirty="0"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flipH="1">
            <a:off x="6156176" y="1844824"/>
            <a:ext cx="25922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dirty="0" smtClean="0">
                <a:latin typeface="Arial" charset="0"/>
              </a:rPr>
              <a:t>Төшенчәнең </a:t>
            </a:r>
          </a:p>
          <a:p>
            <a:r>
              <a:rPr lang="tt-RU" dirty="0" smtClean="0">
                <a:latin typeface="Arial" charset="0"/>
              </a:rPr>
              <a:t>эчтәлеген һәм </a:t>
            </a:r>
          </a:p>
          <a:p>
            <a:r>
              <a:rPr lang="tt-RU" dirty="0" smtClean="0">
                <a:latin typeface="Arial" charset="0"/>
              </a:rPr>
              <a:t>эш ысулларын </a:t>
            </a:r>
          </a:p>
          <a:p>
            <a:r>
              <a:rPr lang="tt-RU" dirty="0" smtClean="0">
                <a:latin typeface="Arial" charset="0"/>
              </a:rPr>
              <a:t>гомумиләштерү</a:t>
            </a:r>
            <a:endParaRPr lang="ru-RU" dirty="0">
              <a:latin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3789040"/>
            <a:ext cx="2213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dirty="0" smtClean="0">
                <a:latin typeface="Arial" charset="0"/>
              </a:rPr>
              <a:t>Төркемнәрдә</a:t>
            </a:r>
          </a:p>
          <a:p>
            <a:r>
              <a:rPr lang="tt-RU" dirty="0" smtClean="0">
                <a:latin typeface="Arial" charset="0"/>
              </a:rPr>
              <a:t> эшләү</a:t>
            </a:r>
            <a:endParaRPr lang="ru-RU" dirty="0">
              <a:latin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35896" y="3861048"/>
            <a:ext cx="1936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t-RU" dirty="0" smtClean="0">
                <a:latin typeface="Arial" charset="0"/>
              </a:rPr>
              <a:t>Модел</a:t>
            </a:r>
            <a:r>
              <a:rPr lang="ru-RU" dirty="0" err="1" smtClean="0">
                <a:latin typeface="Arial" charset="0"/>
              </a:rPr>
              <a:t>ьләштерү</a:t>
            </a:r>
            <a:endParaRPr lang="ru-RU" dirty="0">
              <a:latin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63688" y="5805264"/>
            <a:ext cx="59046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sz="2800" dirty="0" smtClean="0">
                <a:latin typeface="Arial" charset="0"/>
              </a:rPr>
              <a:t>З. Рәхимовның иҗади үсеш технологиясе</a:t>
            </a:r>
            <a:endParaRPr lang="ru-RU" sz="28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1907704" y="1124744"/>
            <a:ext cx="216024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4211960" y="1196752"/>
            <a:ext cx="36004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148064" y="1196752"/>
            <a:ext cx="144016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 flipV="1">
            <a:off x="1619672" y="4725144"/>
            <a:ext cx="216024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3923928" y="4365104"/>
            <a:ext cx="792088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3995936" y="3573016"/>
            <a:ext cx="2664296" cy="2232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242048" cy="2676912"/>
          </a:xfrm>
        </p:spPr>
        <p:txBody>
          <a:bodyPr>
            <a:normAutofit/>
          </a:bodyPr>
          <a:lstStyle/>
          <a:p>
            <a:pPr algn="ctr"/>
            <a:r>
              <a:rPr lang="tt-RU" sz="3100" dirty="0" smtClean="0"/>
              <a:t>А. Яхинның чәчмә әсәргә анализ ясау моделе</a:t>
            </a:r>
            <a:r>
              <a:rPr lang="tt-RU" sz="4000" dirty="0" smtClean="0"/>
              <a:t/>
            </a:r>
            <a:br>
              <a:rPr lang="tt-RU" sz="4000" dirty="0" smtClean="0"/>
            </a:br>
            <a:r>
              <a:rPr lang="tt-RU" sz="2700" dirty="0" smtClean="0"/>
              <a:t>              Әсәр катламнары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dirty="0"/>
          </a:p>
        </p:txBody>
      </p:sp>
      <p:sp>
        <p:nvSpPr>
          <p:cNvPr id="3" name="Овал 2"/>
          <p:cNvSpPr/>
          <p:nvPr/>
        </p:nvSpPr>
        <p:spPr bwMode="auto">
          <a:xfrm>
            <a:off x="1331640" y="2348880"/>
            <a:ext cx="2448272" cy="172819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хис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 bwMode="auto">
          <a:xfrm>
            <a:off x="4572000" y="2348880"/>
            <a:ext cx="3672408" cy="158417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tt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фәлсәфә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4581128"/>
            <a:ext cx="69127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dirty="0" smtClean="0"/>
              <a:t>         Персонаж                                                        Вакыйгалар                        </a:t>
            </a:r>
            <a:endParaRPr lang="ru-RU" dirty="0" smtClean="0"/>
          </a:p>
          <a:p>
            <a:r>
              <a:rPr lang="ru-RU" dirty="0" smtClean="0"/>
              <a:t>         Автор                                                              </a:t>
            </a:r>
            <a:r>
              <a:rPr lang="ru-RU" dirty="0" err="1" smtClean="0"/>
              <a:t>бәйләнеше</a:t>
            </a:r>
            <a:r>
              <a:rPr lang="ru-RU" dirty="0" smtClean="0"/>
              <a:t>                            </a:t>
            </a:r>
          </a:p>
          <a:p>
            <a:r>
              <a:rPr lang="ru-RU" dirty="0" smtClean="0"/>
              <a:t>         </a:t>
            </a:r>
            <a:r>
              <a:rPr lang="ru-RU" dirty="0" err="1" smtClean="0"/>
              <a:t>Укучы</a:t>
            </a:r>
            <a:r>
              <a:rPr lang="ru-RU" dirty="0" smtClean="0"/>
              <a:t>                                                              Метафора              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987824" y="1772816"/>
            <a:ext cx="93610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995936" y="1844824"/>
            <a:ext cx="129614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1907704" y="4149080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516216" y="4005064"/>
            <a:ext cx="28803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476673"/>
            <a:ext cx="6255488" cy="5256583"/>
          </a:xfrm>
        </p:spPr>
        <p:txBody>
          <a:bodyPr>
            <a:normAutofit/>
          </a:bodyPr>
          <a:lstStyle/>
          <a:p>
            <a:pPr algn="ctr"/>
            <a:r>
              <a:rPr lang="tt-RU" dirty="0" smtClean="0">
                <a:latin typeface="Arial" charset="0"/>
              </a:rPr>
              <a:t>Ш.Усманов “Ачылган йозак</a:t>
            </a:r>
            <a:r>
              <a:rPr lang="tt-RU" dirty="0" smtClean="0">
                <a:latin typeface="Arial" charset="0"/>
              </a:rPr>
              <a:t>”</a:t>
            </a:r>
            <a:r>
              <a:rPr lang="en-US" dirty="0" smtClean="0">
                <a:latin typeface="Arial" charset="0"/>
              </a:rPr>
              <a:t/>
            </a:r>
            <a:br>
              <a:rPr lang="en-US" dirty="0" smtClean="0">
                <a:latin typeface="Arial" charset="0"/>
              </a:rPr>
            </a:br>
            <a:r>
              <a:rPr lang="tt-RU" dirty="0" smtClean="0">
                <a:latin typeface="Arial" charset="0"/>
              </a:rPr>
              <a:t>х</a:t>
            </a:r>
            <a:r>
              <a:rPr lang="ru-RU" dirty="0" err="1" smtClean="0">
                <a:latin typeface="Arial" charset="0"/>
              </a:rPr>
              <a:t>икәясе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260412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242048" cy="1512168"/>
          </a:xfrm>
        </p:spPr>
        <p:txBody>
          <a:bodyPr>
            <a:normAutofit/>
          </a:bodyPr>
          <a:lstStyle/>
          <a:p>
            <a:r>
              <a:rPr lang="tt-RU" sz="4000" dirty="0" smtClean="0"/>
              <a:t>Күренеп торган- </a:t>
            </a:r>
            <a:r>
              <a:rPr lang="ru-RU" sz="4000" dirty="0" smtClean="0"/>
              <a:t> </a:t>
            </a:r>
            <a:r>
              <a:rPr lang="tt-RU" sz="4000" dirty="0" smtClean="0"/>
              <a:t>эчтәлек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403648" y="2276872"/>
            <a:ext cx="5112568" cy="21385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Ф</a:t>
            </a:r>
            <a:r>
              <a:rPr lang="tt-RU" sz="4000" dirty="0" smtClean="0"/>
              <a:t>әхринең осталыгы</a:t>
            </a:r>
            <a:endParaRPr lang="ru-RU" sz="4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sz="4000" dirty="0" smtClean="0"/>
              <a:t> Йозак - метафора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2051720" y="2132856"/>
            <a:ext cx="4608512" cy="2952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8000" dirty="0" smtClean="0"/>
              <a:t>?</a:t>
            </a:r>
            <a:endParaRPr lang="ru-RU" sz="8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804704"/>
          </a:xfrm>
        </p:spPr>
        <p:txBody>
          <a:bodyPr/>
          <a:lstStyle/>
          <a:p>
            <a:r>
              <a:rPr lang="tt-RU" sz="3600" dirty="0" smtClean="0"/>
              <a:t>Әсәрне вакыйгаларга бүлү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28800"/>
            <a:ext cx="36724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b="1" dirty="0" smtClean="0"/>
              <a:t> </a:t>
            </a:r>
            <a:r>
              <a:rPr lang="tt-RU" sz="2400" b="1" dirty="0" smtClean="0"/>
              <a:t>1 нче вакыйга</a:t>
            </a:r>
          </a:p>
          <a:p>
            <a:r>
              <a:rPr lang="tt-RU" sz="2400" b="1" dirty="0" smtClean="0">
                <a:solidFill>
                  <a:schemeClr val="tx2"/>
                </a:solidFill>
                <a:latin typeface="Arial" charset="0"/>
              </a:rPr>
              <a:t>Сейфны ачу вакыйгасы</a:t>
            </a:r>
          </a:p>
          <a:p>
            <a:endParaRPr lang="tt-RU" sz="2400" b="1" dirty="0" smtClean="0">
              <a:solidFill>
                <a:schemeClr val="tx2"/>
              </a:solidFill>
              <a:latin typeface="Arial" charset="0"/>
            </a:endParaRPr>
          </a:p>
          <a:p>
            <a:r>
              <a:rPr lang="tt-RU" sz="2400" b="1" dirty="0" smtClean="0">
                <a:solidFill>
                  <a:schemeClr val="tx2"/>
                </a:solidFill>
                <a:latin typeface="Arial" charset="0"/>
              </a:rPr>
              <a:t>                   Кабатлау:</a:t>
            </a:r>
          </a:p>
          <a:p>
            <a:r>
              <a:rPr lang="tt-RU" sz="2400" b="1" dirty="0" smtClean="0"/>
              <a:t>Фәхринең серле йозаклар турында кат-кат сөйләве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44008" y="1628800"/>
            <a:ext cx="32941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sz="2400" b="1" dirty="0" smtClean="0"/>
              <a:t>2 нче вакыйга</a:t>
            </a:r>
          </a:p>
          <a:p>
            <a:pPr algn="ctr"/>
            <a:r>
              <a:rPr lang="tt-RU" sz="2400" b="1" dirty="0" smtClean="0"/>
              <a:t>        Фәхринең кичерешләре</a:t>
            </a:r>
            <a:endParaRPr lang="ru-RU" sz="2400" b="1" dirty="0" smtClean="0"/>
          </a:p>
        </p:txBody>
      </p:sp>
      <p:sp>
        <p:nvSpPr>
          <p:cNvPr id="6" name="Прямоугольник 5"/>
          <p:cNvSpPr/>
          <p:nvPr/>
        </p:nvSpPr>
        <p:spPr>
          <a:xfrm rot="10800000" flipV="1">
            <a:off x="2355899" y="6132206"/>
            <a:ext cx="42054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sz="3600" dirty="0" smtClean="0">
                <a:solidFill>
                  <a:schemeClr val="tx2"/>
                </a:solidFill>
              </a:rPr>
              <a:t>каршылык</a:t>
            </a:r>
            <a:endParaRPr lang="ru-RU" sz="3600" dirty="0">
              <a:solidFill>
                <a:schemeClr val="tx2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4283968" y="2060848"/>
            <a:ext cx="0" cy="3744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 flipV="1">
            <a:off x="2771800" y="4725144"/>
            <a:ext cx="151216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4283968" y="3356992"/>
            <a:ext cx="1584176" cy="2376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3968" y="3212976"/>
            <a:ext cx="33123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ru-RU" sz="6000" b="0" dirty="0" smtClean="0"/>
              <a:t>т </a:t>
            </a:r>
            <a:r>
              <a:rPr lang="tt-RU" sz="6000" b="0" dirty="0" smtClean="0"/>
              <a:t>ө п </a:t>
            </a:r>
          </a:p>
          <a:p>
            <a:pPr eaLnBrk="0" hangingPunct="0"/>
            <a:r>
              <a:rPr lang="tt-RU" sz="6000" b="0" dirty="0" smtClean="0"/>
              <a:t>ө л е ш</a:t>
            </a:r>
            <a:endParaRPr lang="ru-RU" sz="6000" b="0" dirty="0"/>
          </a:p>
        </p:txBody>
      </p:sp>
      <p:sp>
        <p:nvSpPr>
          <p:cNvPr id="4" name="Выгнутая вверх стрелка 3"/>
          <p:cNvSpPr/>
          <p:nvPr/>
        </p:nvSpPr>
        <p:spPr>
          <a:xfrm>
            <a:off x="2627784" y="692696"/>
            <a:ext cx="3168352" cy="260372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3573016"/>
            <a:ext cx="2952328" cy="842352"/>
          </a:xfrm>
        </p:spPr>
        <p:txBody>
          <a:bodyPr/>
          <a:lstStyle/>
          <a:p>
            <a:r>
              <a:rPr lang="tt-RU" dirty="0" smtClean="0"/>
              <a:t>метафора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3106688" cy="732696"/>
          </a:xfrm>
        </p:spPr>
        <p:txBody>
          <a:bodyPr/>
          <a:lstStyle/>
          <a:p>
            <a:r>
              <a:rPr lang="tt-RU" dirty="0" smtClean="0"/>
              <a:t>Метафора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3968" y="260648"/>
            <a:ext cx="3582144" cy="827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tt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Төп өлеш</a:t>
            </a:r>
            <a:endParaRPr lang="tt-RU" sz="4800" b="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492896"/>
            <a:ext cx="28083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tt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йозак</a:t>
            </a:r>
            <a:endParaRPr lang="tt-RU" sz="4800" b="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4355976" y="2564904"/>
            <a:ext cx="43924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tt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Кеше күңеле</a:t>
            </a:r>
            <a:endParaRPr lang="tt-RU" sz="4400" b="0" dirty="0" smtClean="0"/>
          </a:p>
        </p:txBody>
      </p:sp>
      <p:sp>
        <p:nvSpPr>
          <p:cNvPr id="6" name="Стрелка вправо 5"/>
          <p:cNvSpPr/>
          <p:nvPr/>
        </p:nvSpPr>
        <p:spPr>
          <a:xfrm>
            <a:off x="3059832" y="27089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EAEAEA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126</Words>
  <Application>Microsoft Office PowerPoint</Application>
  <PresentationFormat>Экран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Чәчмә әсәр фокусын табу   Автор: Яңа Чүте урта мәктәбенең I  категорияле татар теле һәм әдәбияты укытучысы  Г.Н.Ямалеева </vt:lpstr>
      <vt:lpstr>А. Г. Яхинның иҗади үсеш технологиясе </vt:lpstr>
      <vt:lpstr>А. Яхинның чәчмә әсәргә анализ ясау моделе               Әсәр катламнары  </vt:lpstr>
      <vt:lpstr>Ш.Усманов “Ачылган йозак” хикәясе</vt:lpstr>
      <vt:lpstr>Күренеп торган-  эчтәлек </vt:lpstr>
      <vt:lpstr> Йозак - метафора</vt:lpstr>
      <vt:lpstr>Әсәрне вакыйгаларга бүлү</vt:lpstr>
      <vt:lpstr>метафора</vt:lpstr>
      <vt:lpstr>Метафора</vt:lpstr>
      <vt:lpstr>Әсәрнең фокусы</vt:lpstr>
      <vt:lpstr>Игътибарыгыз өчен  зур рәхмәт!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10</cp:revision>
  <dcterms:created xsi:type="dcterms:W3CDTF">2011-12-19T20:51:56Z</dcterms:created>
  <dcterms:modified xsi:type="dcterms:W3CDTF">2011-12-20T07:14:23Z</dcterms:modified>
</cp:coreProperties>
</file>